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58"/>
  </p:notesMasterIdLst>
  <p:sldIdLst>
    <p:sldId id="256" r:id="rId3"/>
    <p:sldId id="277" r:id="rId4"/>
    <p:sldId id="299" r:id="rId5"/>
    <p:sldId id="295" r:id="rId6"/>
    <p:sldId id="343" r:id="rId7"/>
    <p:sldId id="282" r:id="rId8"/>
    <p:sldId id="345" r:id="rId9"/>
    <p:sldId id="326" r:id="rId10"/>
    <p:sldId id="334" r:id="rId11"/>
    <p:sldId id="336" r:id="rId12"/>
    <p:sldId id="302" r:id="rId13"/>
    <p:sldId id="292" r:id="rId14"/>
    <p:sldId id="293" r:id="rId15"/>
    <p:sldId id="338" r:id="rId16"/>
    <p:sldId id="341" r:id="rId17"/>
    <p:sldId id="342" r:id="rId18"/>
    <p:sldId id="310" r:id="rId19"/>
    <p:sldId id="330" r:id="rId20"/>
    <p:sldId id="332" r:id="rId21"/>
    <p:sldId id="328" r:id="rId22"/>
    <p:sldId id="344" r:id="rId23"/>
    <p:sldId id="324" r:id="rId24"/>
    <p:sldId id="296" r:id="rId25"/>
    <p:sldId id="372" r:id="rId26"/>
    <p:sldId id="297" r:id="rId27"/>
    <p:sldId id="298" r:id="rId28"/>
    <p:sldId id="286" r:id="rId29"/>
    <p:sldId id="315" r:id="rId30"/>
    <p:sldId id="294" r:id="rId31"/>
    <p:sldId id="300" r:id="rId32"/>
    <p:sldId id="301" r:id="rId33"/>
    <p:sldId id="305" r:id="rId34"/>
    <p:sldId id="307" r:id="rId35"/>
    <p:sldId id="320" r:id="rId36"/>
    <p:sldId id="309" r:id="rId37"/>
    <p:sldId id="501" r:id="rId38"/>
    <p:sldId id="504" r:id="rId39"/>
    <p:sldId id="502" r:id="rId40"/>
    <p:sldId id="354" r:id="rId41"/>
    <p:sldId id="312" r:id="rId42"/>
    <p:sldId id="313" r:id="rId43"/>
    <p:sldId id="528" r:id="rId44"/>
    <p:sldId id="529" r:id="rId45"/>
    <p:sldId id="531" r:id="rId46"/>
    <p:sldId id="530" r:id="rId47"/>
    <p:sldId id="532" r:id="rId48"/>
    <p:sldId id="533" r:id="rId49"/>
    <p:sldId id="534" r:id="rId50"/>
    <p:sldId id="535" r:id="rId51"/>
    <p:sldId id="543" r:id="rId52"/>
    <p:sldId id="536" r:id="rId53"/>
    <p:sldId id="537" r:id="rId54"/>
    <p:sldId id="539" r:id="rId55"/>
    <p:sldId id="538" r:id="rId56"/>
    <p:sldId id="540" r:id="rId57"/>
    <p:sldId id="544" r:id="rId58"/>
    <p:sldId id="545" r:id="rId59"/>
    <p:sldId id="572" r:id="rId60"/>
    <p:sldId id="573" r:id="rId61"/>
    <p:sldId id="541" r:id="rId62"/>
    <p:sldId id="542" r:id="rId63"/>
    <p:sldId id="575" r:id="rId64"/>
    <p:sldId id="576" r:id="rId65"/>
    <p:sldId id="577" r:id="rId66"/>
    <p:sldId id="546" r:id="rId67"/>
    <p:sldId id="574" r:id="rId68"/>
    <p:sldId id="547" r:id="rId69"/>
    <p:sldId id="548" r:id="rId70"/>
    <p:sldId id="549" r:id="rId71"/>
    <p:sldId id="550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355" r:id="rId80"/>
    <p:sldId id="375" r:id="rId81"/>
    <p:sldId id="376" r:id="rId82"/>
    <p:sldId id="377" r:id="rId83"/>
    <p:sldId id="380" r:id="rId84"/>
    <p:sldId id="379" r:id="rId85"/>
    <p:sldId id="378" r:id="rId86"/>
    <p:sldId id="381" r:id="rId87"/>
    <p:sldId id="591" r:id="rId88"/>
    <p:sldId id="357" r:id="rId89"/>
    <p:sldId id="592" r:id="rId90"/>
    <p:sldId id="363" r:id="rId91"/>
    <p:sldId id="362" r:id="rId92"/>
    <p:sldId id="358" r:id="rId93"/>
    <p:sldId id="364" r:id="rId94"/>
    <p:sldId id="359" r:id="rId95"/>
    <p:sldId id="383" r:id="rId96"/>
    <p:sldId id="360" r:id="rId97"/>
    <p:sldId id="361" r:id="rId98"/>
    <p:sldId id="368" r:id="rId99"/>
    <p:sldId id="365" r:id="rId100"/>
    <p:sldId id="366" r:id="rId101"/>
    <p:sldId id="367" r:id="rId102"/>
    <p:sldId id="499" r:id="rId103"/>
    <p:sldId id="382" r:id="rId104"/>
    <p:sldId id="384" r:id="rId105"/>
    <p:sldId id="369" r:id="rId106"/>
    <p:sldId id="370" r:id="rId107"/>
    <p:sldId id="385" r:id="rId108"/>
    <p:sldId id="373" r:id="rId109"/>
    <p:sldId id="353" r:id="rId110"/>
    <p:sldId id="581" r:id="rId111"/>
    <p:sldId id="582" r:id="rId112"/>
    <p:sldId id="583" r:id="rId113"/>
    <p:sldId id="584" r:id="rId114"/>
    <p:sldId id="585" r:id="rId115"/>
    <p:sldId id="586" r:id="rId116"/>
    <p:sldId id="587" r:id="rId117"/>
    <p:sldId id="588" r:id="rId118"/>
    <p:sldId id="589" r:id="rId119"/>
    <p:sldId id="590" r:id="rId120"/>
    <p:sldId id="386" r:id="rId121"/>
    <p:sldId id="388" r:id="rId122"/>
    <p:sldId id="389" r:id="rId123"/>
    <p:sldId id="390" r:id="rId124"/>
    <p:sldId id="391" r:id="rId125"/>
    <p:sldId id="392" r:id="rId126"/>
    <p:sldId id="393" r:id="rId127"/>
    <p:sldId id="493" r:id="rId128"/>
    <p:sldId id="394" r:id="rId129"/>
    <p:sldId id="395" r:id="rId130"/>
    <p:sldId id="396" r:id="rId131"/>
    <p:sldId id="579" r:id="rId132"/>
    <p:sldId id="397" r:id="rId133"/>
    <p:sldId id="398" r:id="rId134"/>
    <p:sldId id="404" r:id="rId135"/>
    <p:sldId id="399" r:id="rId136"/>
    <p:sldId id="518" r:id="rId137"/>
    <p:sldId id="403" r:id="rId138"/>
    <p:sldId id="492" r:id="rId139"/>
    <p:sldId id="494" r:id="rId140"/>
    <p:sldId id="495" r:id="rId141"/>
    <p:sldId id="451" r:id="rId142"/>
    <p:sldId id="452" r:id="rId143"/>
    <p:sldId id="453" r:id="rId144"/>
    <p:sldId id="454" r:id="rId145"/>
    <p:sldId id="455" r:id="rId146"/>
    <p:sldId id="456" r:id="rId147"/>
    <p:sldId id="521" r:id="rId148"/>
    <p:sldId id="496" r:id="rId149"/>
    <p:sldId id="578" r:id="rId150"/>
    <p:sldId id="497" r:id="rId151"/>
    <p:sldId id="498" r:id="rId152"/>
    <p:sldId id="505" r:id="rId153"/>
    <p:sldId id="506" r:id="rId154"/>
    <p:sldId id="507" r:id="rId155"/>
    <p:sldId id="508" r:id="rId156"/>
    <p:sldId id="513" r:id="rId157"/>
    <p:sldId id="514" r:id="rId158"/>
    <p:sldId id="515" r:id="rId159"/>
    <p:sldId id="509" r:id="rId160"/>
    <p:sldId id="510" r:id="rId161"/>
    <p:sldId id="511" r:id="rId162"/>
    <p:sldId id="400" r:id="rId163"/>
    <p:sldId id="402" r:id="rId164"/>
    <p:sldId id="405" r:id="rId165"/>
    <p:sldId id="488" r:id="rId166"/>
    <p:sldId id="571" r:id="rId167"/>
    <p:sldId id="424" r:id="rId168"/>
    <p:sldId id="406" r:id="rId169"/>
    <p:sldId id="408" r:id="rId170"/>
    <p:sldId id="410" r:id="rId171"/>
    <p:sldId id="411" r:id="rId172"/>
    <p:sldId id="412" r:id="rId173"/>
    <p:sldId id="500" r:id="rId174"/>
    <p:sldId id="414" r:id="rId175"/>
    <p:sldId id="413" r:id="rId176"/>
    <p:sldId id="415" r:id="rId177"/>
    <p:sldId id="416" r:id="rId178"/>
    <p:sldId id="417" r:id="rId179"/>
    <p:sldId id="422" r:id="rId180"/>
    <p:sldId id="486" r:id="rId181"/>
    <p:sldId id="423" r:id="rId182"/>
    <p:sldId id="418" r:id="rId183"/>
    <p:sldId id="487" r:id="rId184"/>
    <p:sldId id="419" r:id="rId185"/>
    <p:sldId id="420" r:id="rId186"/>
    <p:sldId id="551" r:id="rId187"/>
    <p:sldId id="425" r:id="rId188"/>
    <p:sldId id="426" r:id="rId189"/>
    <p:sldId id="489" r:id="rId190"/>
    <p:sldId id="490" r:id="rId191"/>
    <p:sldId id="491" r:id="rId192"/>
    <p:sldId id="427" r:id="rId193"/>
    <p:sldId id="429" r:id="rId194"/>
    <p:sldId id="430" r:id="rId195"/>
    <p:sldId id="431" r:id="rId196"/>
    <p:sldId id="526" r:id="rId197"/>
    <p:sldId id="432" r:id="rId198"/>
    <p:sldId id="433" r:id="rId199"/>
    <p:sldId id="434" r:id="rId200"/>
    <p:sldId id="435" r:id="rId201"/>
    <p:sldId id="436" r:id="rId202"/>
    <p:sldId id="437" r:id="rId203"/>
    <p:sldId id="438" r:id="rId204"/>
    <p:sldId id="593" r:id="rId205"/>
    <p:sldId id="439" r:id="rId206"/>
    <p:sldId id="440" r:id="rId207"/>
    <p:sldId id="441" r:id="rId208"/>
    <p:sldId id="442" r:id="rId209"/>
    <p:sldId id="443" r:id="rId210"/>
    <p:sldId id="457" r:id="rId211"/>
    <p:sldId id="458" r:id="rId212"/>
    <p:sldId id="459" r:id="rId213"/>
    <p:sldId id="460" r:id="rId214"/>
    <p:sldId id="461" r:id="rId215"/>
    <p:sldId id="462" r:id="rId216"/>
    <p:sldId id="474" r:id="rId217"/>
    <p:sldId id="475" r:id="rId218"/>
    <p:sldId id="476" r:id="rId219"/>
    <p:sldId id="477" r:id="rId220"/>
    <p:sldId id="478" r:id="rId221"/>
    <p:sldId id="466" r:id="rId222"/>
    <p:sldId id="463" r:id="rId223"/>
    <p:sldId id="481" r:id="rId224"/>
    <p:sldId id="482" r:id="rId225"/>
    <p:sldId id="479" r:id="rId226"/>
    <p:sldId id="480" r:id="rId227"/>
    <p:sldId id="472" r:id="rId228"/>
    <p:sldId id="473" r:id="rId229"/>
    <p:sldId id="464" r:id="rId230"/>
    <p:sldId id="467" r:id="rId231"/>
    <p:sldId id="468" r:id="rId232"/>
    <p:sldId id="469" r:id="rId233"/>
    <p:sldId id="470" r:id="rId234"/>
    <p:sldId id="471" r:id="rId235"/>
    <p:sldId id="483" r:id="rId236"/>
    <p:sldId id="484" r:id="rId237"/>
    <p:sldId id="552" r:id="rId238"/>
    <p:sldId id="553" r:id="rId239"/>
    <p:sldId id="554" r:id="rId240"/>
    <p:sldId id="555" r:id="rId241"/>
    <p:sldId id="558" r:id="rId242"/>
    <p:sldId id="556" r:id="rId243"/>
    <p:sldId id="557" r:id="rId244"/>
    <p:sldId id="559" r:id="rId245"/>
    <p:sldId id="560" r:id="rId246"/>
    <p:sldId id="562" r:id="rId247"/>
    <p:sldId id="565" r:id="rId248"/>
    <p:sldId id="564" r:id="rId249"/>
    <p:sldId id="566" r:id="rId250"/>
    <p:sldId id="561" r:id="rId251"/>
    <p:sldId id="567" r:id="rId252"/>
    <p:sldId id="568" r:id="rId253"/>
    <p:sldId id="569" r:id="rId254"/>
    <p:sldId id="570" r:id="rId255"/>
    <p:sldId id="512" r:id="rId256"/>
    <p:sldId id="580" r:id="rId2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B6435-7F71-432F-887E-5DFF5B7E451C}">
          <p14:sldIdLst>
            <p14:sldId id="256"/>
          </p14:sldIdLst>
        </p14:section>
        <p14:section name="General Tips - Windows" id="{66438026-403A-42D6-ABE2-65499FF1565D}">
          <p14:sldIdLst>
            <p14:sldId id="277"/>
            <p14:sldId id="299"/>
            <p14:sldId id="295"/>
            <p14:sldId id="343"/>
            <p14:sldId id="282"/>
          </p14:sldIdLst>
        </p14:section>
        <p14:section name="General Tips - Excel" id="{E51FE0CD-8A42-492E-A8E6-45FCFEA2B1A1}">
          <p14:sldIdLst>
            <p14:sldId id="345"/>
            <p14:sldId id="326"/>
            <p14:sldId id="334"/>
            <p14:sldId id="336"/>
            <p14:sldId id="302"/>
            <p14:sldId id="292"/>
            <p14:sldId id="293"/>
            <p14:sldId id="338"/>
            <p14:sldId id="341"/>
            <p14:sldId id="342"/>
            <p14:sldId id="310"/>
            <p14:sldId id="330"/>
            <p14:sldId id="332"/>
            <p14:sldId id="328"/>
          </p14:sldIdLst>
        </p14:section>
        <p14:section name="Better Formulas" id="{4B4D5930-0985-4687-8629-2C7BA68B3664}">
          <p14:sldIdLst>
            <p14:sldId id="344"/>
            <p14:sldId id="324"/>
            <p14:sldId id="296"/>
            <p14:sldId id="372"/>
            <p14:sldId id="297"/>
            <p14:sldId id="298"/>
            <p14:sldId id="286"/>
            <p14:sldId id="315"/>
            <p14:sldId id="294"/>
            <p14:sldId id="300"/>
            <p14:sldId id="301"/>
            <p14:sldId id="305"/>
            <p14:sldId id="307"/>
            <p14:sldId id="320"/>
            <p14:sldId id="309"/>
            <p14:sldId id="501"/>
            <p14:sldId id="504"/>
            <p14:sldId id="502"/>
          </p14:sldIdLst>
        </p14:section>
        <p14:section name="Connect Excel and PowerPoint" id="{04C4BEAB-8A8A-468F-B8CA-73EF614F10E9}">
          <p14:sldIdLst>
            <p14:sldId id="354"/>
            <p14:sldId id="312"/>
            <p14:sldId id="313"/>
          </p14:sldIdLst>
        </p14:section>
        <p14:section name="Navigation" id="{D274CBD1-65A5-4B4A-A4EB-87FFCD1AA266}">
          <p14:sldIdLst>
            <p14:sldId id="528"/>
            <p14:sldId id="529"/>
            <p14:sldId id="531"/>
            <p14:sldId id="530"/>
            <p14:sldId id="532"/>
            <p14:sldId id="533"/>
            <p14:sldId id="534"/>
            <p14:sldId id="535"/>
            <p14:sldId id="543"/>
            <p14:sldId id="536"/>
            <p14:sldId id="537"/>
            <p14:sldId id="539"/>
            <p14:sldId id="538"/>
            <p14:sldId id="540"/>
            <p14:sldId id="544"/>
            <p14:sldId id="545"/>
            <p14:sldId id="572"/>
            <p14:sldId id="573"/>
            <p14:sldId id="541"/>
            <p14:sldId id="542"/>
          </p14:sldIdLst>
        </p14:section>
        <p14:section name="Managing Data Entry and Validation" id="{BB71DC36-1ACA-4975-ABE0-91975C619FAE}">
          <p14:sldIdLst>
            <p14:sldId id="575"/>
            <p14:sldId id="576"/>
            <p14:sldId id="577"/>
            <p14:sldId id="546"/>
            <p14:sldId id="574"/>
            <p14:sldId id="547"/>
            <p14:sldId id="548"/>
            <p14:sldId id="549"/>
            <p14:sldId id="550"/>
          </p14:sldIdLst>
        </p14:section>
        <p14:section name="Cell Referencing" id="{782FD19D-7276-49B4-9C1A-AAA1CF39BE0D}">
          <p14:sldIdLst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Data Prep - Text to Columns" id="{6B6FACE2-72D7-4BF1-8814-4428C28423FB}">
          <p14:sldIdLst>
            <p14:sldId id="355"/>
            <p14:sldId id="375"/>
            <p14:sldId id="376"/>
            <p14:sldId id="377"/>
            <p14:sldId id="380"/>
            <p14:sldId id="379"/>
            <p14:sldId id="378"/>
            <p14:sldId id="381"/>
          </p14:sldIdLst>
        </p14:section>
        <p14:section name="Data Prep - Flash Fill" id="{744BDF10-7A95-413D-A3EF-21033CCF8E2A}">
          <p14:sldIdLst>
            <p14:sldId id="591"/>
            <p14:sldId id="357"/>
            <p14:sldId id="592"/>
            <p14:sldId id="363"/>
            <p14:sldId id="362"/>
            <p14:sldId id="358"/>
            <p14:sldId id="364"/>
            <p14:sldId id="359"/>
            <p14:sldId id="383"/>
            <p14:sldId id="360"/>
            <p14:sldId id="361"/>
            <p14:sldId id="368"/>
            <p14:sldId id="365"/>
            <p14:sldId id="366"/>
            <p14:sldId id="367"/>
            <p14:sldId id="499"/>
            <p14:sldId id="382"/>
            <p14:sldId id="384"/>
            <p14:sldId id="369"/>
            <p14:sldId id="370"/>
            <p14:sldId id="385"/>
          </p14:sldIdLst>
        </p14:section>
        <p14:section name="Data Prep - Data Cleaning" id="{533532C1-25AA-4D58-8847-6725CC50525D}">
          <p14:sldIdLst>
            <p14:sldId id="373"/>
            <p14:sldId id="353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</p14:sldIdLst>
        </p14:section>
        <p14:section name="Data Prep - Functions" id="{451E01D2-EE35-414D-8AC9-7F04B06D76DB}">
          <p14:sldIdLst>
            <p14:sldId id="386"/>
            <p14:sldId id="388"/>
            <p14:sldId id="389"/>
            <p14:sldId id="390"/>
            <p14:sldId id="391"/>
            <p14:sldId id="392"/>
            <p14:sldId id="393"/>
            <p14:sldId id="493"/>
            <p14:sldId id="394"/>
            <p14:sldId id="395"/>
            <p14:sldId id="396"/>
            <p14:sldId id="579"/>
            <p14:sldId id="397"/>
            <p14:sldId id="398"/>
            <p14:sldId id="404"/>
            <p14:sldId id="399"/>
            <p14:sldId id="518"/>
            <p14:sldId id="403"/>
            <p14:sldId id="492"/>
            <p14:sldId id="494"/>
            <p14:sldId id="495"/>
          </p14:sldIdLst>
        </p14:section>
        <p14:section name="Conditional Statements" id="{12ECDF02-D80E-4D94-A37D-53D2F4304BD7}">
          <p14:sldIdLst>
            <p14:sldId id="451"/>
            <p14:sldId id="452"/>
            <p14:sldId id="453"/>
            <p14:sldId id="454"/>
            <p14:sldId id="455"/>
            <p14:sldId id="456"/>
            <p14:sldId id="521"/>
          </p14:sldIdLst>
        </p14:section>
        <p14:section name="Functions" id="{DD0E8D39-16DF-4E23-9D40-91CD119684F7}">
          <p14:sldIdLst>
            <p14:sldId id="496"/>
            <p14:sldId id="578"/>
            <p14:sldId id="497"/>
            <p14:sldId id="498"/>
            <p14:sldId id="505"/>
            <p14:sldId id="506"/>
            <p14:sldId id="507"/>
            <p14:sldId id="508"/>
            <p14:sldId id="513"/>
            <p14:sldId id="514"/>
            <p14:sldId id="515"/>
            <p14:sldId id="509"/>
            <p14:sldId id="510"/>
            <p14:sldId id="511"/>
          </p14:sldIdLst>
        </p14:section>
        <p14:section name="VLOOKUP" id="{7B75DB05-87DD-467C-B2DE-714F9661A8F5}">
          <p14:sldIdLst>
            <p14:sldId id="400"/>
            <p14:sldId id="402"/>
            <p14:sldId id="405"/>
            <p14:sldId id="488"/>
            <p14:sldId id="571"/>
            <p14:sldId id="424"/>
            <p14:sldId id="406"/>
            <p14:sldId id="408"/>
            <p14:sldId id="410"/>
            <p14:sldId id="411"/>
            <p14:sldId id="412"/>
            <p14:sldId id="500"/>
            <p14:sldId id="414"/>
            <p14:sldId id="413"/>
            <p14:sldId id="415"/>
            <p14:sldId id="416"/>
            <p14:sldId id="417"/>
            <p14:sldId id="422"/>
            <p14:sldId id="486"/>
            <p14:sldId id="423"/>
            <p14:sldId id="418"/>
            <p14:sldId id="487"/>
            <p14:sldId id="419"/>
            <p14:sldId id="420"/>
            <p14:sldId id="551"/>
            <p14:sldId id="425"/>
            <p14:sldId id="426"/>
            <p14:sldId id="489"/>
            <p14:sldId id="490"/>
            <p14:sldId id="491"/>
          </p14:sldIdLst>
        </p14:section>
        <p14:section name="Date Functions" id="{250786E2-26C4-4DB7-9069-F9D4EDED4A4B}">
          <p14:sldIdLst>
            <p14:sldId id="427"/>
            <p14:sldId id="429"/>
            <p14:sldId id="430"/>
            <p14:sldId id="431"/>
            <p14:sldId id="526"/>
            <p14:sldId id="432"/>
            <p14:sldId id="433"/>
            <p14:sldId id="434"/>
            <p14:sldId id="435"/>
            <p14:sldId id="436"/>
            <p14:sldId id="437"/>
            <p14:sldId id="438"/>
            <p14:sldId id="593"/>
            <p14:sldId id="439"/>
            <p14:sldId id="440"/>
            <p14:sldId id="441"/>
            <p14:sldId id="442"/>
            <p14:sldId id="443"/>
          </p14:sldIdLst>
        </p14:section>
        <p14:section name="Pivot Tables" id="{2B633CD3-A4EA-4808-820C-880ED2AB9D96}">
          <p14:sldIdLst>
            <p14:sldId id="457"/>
            <p14:sldId id="458"/>
            <p14:sldId id="459"/>
            <p14:sldId id="460"/>
            <p14:sldId id="461"/>
            <p14:sldId id="462"/>
            <p14:sldId id="474"/>
            <p14:sldId id="475"/>
            <p14:sldId id="476"/>
            <p14:sldId id="477"/>
            <p14:sldId id="478"/>
            <p14:sldId id="466"/>
            <p14:sldId id="463"/>
            <p14:sldId id="481"/>
            <p14:sldId id="482"/>
            <p14:sldId id="479"/>
            <p14:sldId id="480"/>
            <p14:sldId id="472"/>
            <p14:sldId id="473"/>
            <p14:sldId id="464"/>
            <p14:sldId id="467"/>
            <p14:sldId id="468"/>
            <p14:sldId id="469"/>
            <p14:sldId id="470"/>
            <p14:sldId id="471"/>
            <p14:sldId id="483"/>
            <p14:sldId id="484"/>
          </p14:sldIdLst>
        </p14:section>
        <p14:section name="Conditional Formatting" id="{15D64B5B-505E-4675-8A51-67661F936BF6}">
          <p14:sldIdLst>
            <p14:sldId id="552"/>
            <p14:sldId id="553"/>
            <p14:sldId id="554"/>
            <p14:sldId id="555"/>
            <p14:sldId id="558"/>
            <p14:sldId id="556"/>
            <p14:sldId id="557"/>
            <p14:sldId id="559"/>
            <p14:sldId id="560"/>
            <p14:sldId id="562"/>
            <p14:sldId id="565"/>
            <p14:sldId id="564"/>
            <p14:sldId id="566"/>
            <p14:sldId id="561"/>
            <p14:sldId id="567"/>
            <p14:sldId id="568"/>
            <p14:sldId id="569"/>
            <p14:sldId id="570"/>
            <p14:sldId id="512"/>
            <p14:sldId id="580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5BD"/>
    <a:srgbClr val="40396E"/>
    <a:srgbClr val="F2F2F2"/>
    <a:srgbClr val="2267BB"/>
    <a:srgbClr val="2F6C9E"/>
    <a:srgbClr val="F2C811"/>
    <a:srgbClr val="2F2D2E"/>
    <a:srgbClr val="D35230"/>
    <a:srgbClr val="E9EBF5"/>
    <a:srgbClr val="107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C6C77-2FEA-4DA7-AE0D-274B5CDEC542}" v="338" dt="2023-07-26T06:39:21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99" autoAdjust="0"/>
    <p:restoredTop sz="96056" autoAdjust="0"/>
  </p:normalViewPr>
  <p:slideViewPr>
    <p:cSldViewPr snapToGrid="0">
      <p:cViewPr varScale="1">
        <p:scale>
          <a:sx n="63" d="100"/>
          <a:sy n="63" d="100"/>
        </p:scale>
        <p:origin x="576" y="4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20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presProps" Target="presProps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viewProps" Target="viewProps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theme" Target="theme/theme1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tableStyles" Target="tableStyle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microsoft.com/office/2016/11/relationships/changesInfo" Target="changesInfos/changesInfo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microsoft.com/office/2015/10/relationships/revisionInfo" Target="revisionInfo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VISH MADHVAPATY" userId="71140313-2703-480b-b9ae-8f282742dbab" providerId="ADAL" clId="{64183E03-197F-4092-8C6C-43DA27B05521}"/>
    <pc:docChg chg="undo redo custSel addSld delSld modSld">
      <pc:chgData name="HAVISH MADHVAPATY" userId="71140313-2703-480b-b9ae-8f282742dbab" providerId="ADAL" clId="{64183E03-197F-4092-8C6C-43DA27B05521}" dt="2022-08-13T04:45:58.092" v="772"/>
      <pc:docMkLst>
        <pc:docMk/>
      </pc:docMkLst>
      <pc:sldChg chg="addSp delSp modSp mod setBg">
        <pc:chgData name="HAVISH MADHVAPATY" userId="71140313-2703-480b-b9ae-8f282742dbab" providerId="ADAL" clId="{64183E03-197F-4092-8C6C-43DA27B05521}" dt="2022-08-09T06:10:11.679" v="316" actId="14100"/>
        <pc:sldMkLst>
          <pc:docMk/>
          <pc:sldMk cId="2826108632" sldId="256"/>
        </pc:sldMkLst>
        <pc:spChg chg="add del mod">
          <ac:chgData name="HAVISH MADHVAPATY" userId="71140313-2703-480b-b9ae-8f282742dbab" providerId="ADAL" clId="{64183E03-197F-4092-8C6C-43DA27B05521}" dt="2022-08-09T05:50:39.145" v="7" actId="478"/>
          <ac:spMkLst>
            <pc:docMk/>
            <pc:sldMk cId="2826108632" sldId="256"/>
            <ac:spMk id="2" creationId="{7E4489E6-571E-0C2F-06EC-133F87597E21}"/>
          </ac:spMkLst>
        </pc:spChg>
        <pc:spChg chg="add del mod">
          <ac:chgData name="HAVISH MADHVAPATY" userId="71140313-2703-480b-b9ae-8f282742dbab" providerId="ADAL" clId="{64183E03-197F-4092-8C6C-43DA27B05521}" dt="2022-08-09T05:50:39.145" v="7" actId="478"/>
          <ac:spMkLst>
            <pc:docMk/>
            <pc:sldMk cId="2826108632" sldId="256"/>
            <ac:spMk id="3" creationId="{A78169C9-EBD6-E657-C2A6-F29A555FF616}"/>
          </ac:spMkLst>
        </pc:spChg>
        <pc:spChg chg="del mod topLvl">
          <ac:chgData name="HAVISH MADHVAPATY" userId="71140313-2703-480b-b9ae-8f282742dbab" providerId="ADAL" clId="{64183E03-197F-4092-8C6C-43DA27B05521}" dt="2022-08-09T05:50:39.145" v="7" actId="478"/>
          <ac:spMkLst>
            <pc:docMk/>
            <pc:sldMk cId="2826108632" sldId="256"/>
            <ac:spMk id="8" creationId="{905F1841-1A8B-F18B-6294-69625DB02615}"/>
          </ac:spMkLst>
        </pc:spChg>
        <pc:spChg chg="del mod topLvl">
          <ac:chgData name="HAVISH MADHVAPATY" userId="71140313-2703-480b-b9ae-8f282742dbab" providerId="ADAL" clId="{64183E03-197F-4092-8C6C-43DA27B05521}" dt="2022-08-09T05:50:39.145" v="7" actId="478"/>
          <ac:spMkLst>
            <pc:docMk/>
            <pc:sldMk cId="2826108632" sldId="256"/>
            <ac:spMk id="9" creationId="{7AB3A4B7-B621-60D3-CF5B-CCFD1F11FC68}"/>
          </ac:spMkLst>
        </pc:spChg>
        <pc:spChg chg="del mod">
          <ac:chgData name="HAVISH MADHVAPATY" userId="71140313-2703-480b-b9ae-8f282742dbab" providerId="ADAL" clId="{64183E03-197F-4092-8C6C-43DA27B05521}" dt="2022-08-09T04:20:31.263" v="3"/>
          <ac:spMkLst>
            <pc:docMk/>
            <pc:sldMk cId="2826108632" sldId="256"/>
            <ac:spMk id="10" creationId="{02BD744D-39CC-6D94-4F91-8FA747909D23}"/>
          </ac:spMkLst>
        </pc:spChg>
        <pc:spChg chg="add mod">
          <ac:chgData name="HAVISH MADHVAPATY" userId="71140313-2703-480b-b9ae-8f282742dbab" providerId="ADAL" clId="{64183E03-197F-4092-8C6C-43DA27B05521}" dt="2022-08-09T05:50:39.509" v="8"/>
          <ac:spMkLst>
            <pc:docMk/>
            <pc:sldMk cId="2826108632" sldId="256"/>
            <ac:spMk id="10" creationId="{1A19CE6E-09DA-FD25-EDAF-280AB07A965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3" creationId="{4233C40C-2D8F-83C3-8BEA-808773F4FC3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" creationId="{5F56FCCA-6450-A54F-8E86-81E20629D4D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" creationId="{60874036-F4FA-0033-45BE-58E70445F21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" creationId="{FB61FC2E-D426-979D-ED96-3B53E250CCB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" creationId="{FA30F88A-064D-449B-B542-17BBEB8E79D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" creationId="{5E6562E8-6FA3-A4AD-9FBC-2B7E68AF578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" creationId="{01DC3EA9-8467-C887-1F14-9D68A69B6D0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" creationId="{B766B588-EBF7-8010-091B-ABD27634624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" creationId="{54CAEA09-9314-E506-76D7-7600C4FA8B0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" creationId="{8F2731E4-EB96-5D9B-2513-F4A52CFFB1E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3" creationId="{1A493460-7292-3118-E319-48B2AFBDA96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4" creationId="{A0181B40-99D7-625B-7669-6E104247D21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5" creationId="{0EE2367F-B642-9A19-291D-AA6DD39D176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6" creationId="{348BFB60-9B70-66F8-DD5A-0E3DC34C186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7" creationId="{4F85B806-45DB-91FC-E5EB-2D1DF78770E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8" creationId="{078F3915-03BE-0C96-064F-37443BAC377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9" creationId="{0AA126B4-1834-774D-A113-CEA318EABE9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40" creationId="{2B3A377F-69E0-A6CC-654B-FBB6442D426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41" creationId="{3F8055F6-9340-1244-8A6D-179FFE2863D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42" creationId="{E3CBD81A-BA2F-C43C-7FBF-8984712A7D1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43" creationId="{FA79CD23-5206-1CB9-9DD2-38A2DD2E3F2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44" creationId="{9DC25C9C-6E8A-6831-2A4C-2D07A5DA7B9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45" creationId="{1105F003-B9BC-8258-9E75-8A03CC178EC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46" creationId="{B4A20559-6C56-7AC7-B78C-F0180BFAAF2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47" creationId="{8AE9F65A-376C-85AE-BA50-1DE66CD8875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48" creationId="{1E77A523-8CC6-0F5A-AC62-548C5327EE5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0" creationId="{6E6F4139-1F5A-FAA3-BE7A-EFDE00F5C58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1" creationId="{8BBF549C-5948-2444-C7B4-1C834BA676B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2" creationId="{18FD9845-9B05-0BE3-AB0B-D2630EC33F4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3" creationId="{AFFDAC64-2D34-5C15-FBE1-A2CC43D24A3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4" creationId="{35270D19-ECA3-1568-7BEC-2D5E71C87D7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5" creationId="{7FADE2B2-0C49-4207-83FD-0DE36CE81C9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6" creationId="{A69C48F3-AAFE-1F07-8CFC-6D2F6873A85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7" creationId="{84093AD1-8F4B-BF08-E66E-F137E8450B7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8" creationId="{E6D3ACCD-DE44-862C-89FE-360B09D0D13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59" creationId="{DDED9179-589F-CCB9-8703-718DC284161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0" creationId="{FC3CEE40-F712-C40F-54D1-0631CEEF4B8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1" creationId="{CE7FB912-E0BE-7FA4-C984-03F5DABC741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2" creationId="{B01234DA-A1CF-A19C-381E-FA6A8E63864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3" creationId="{173B7D21-3BAE-FBBB-1FB4-796E7988B43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4" creationId="{840A27FB-F863-B1D8-5A0A-49A8CDA08CE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5" creationId="{86E11883-127B-F1EB-F269-47C6FDF75BD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6" creationId="{37989E37-79B7-E285-C4CF-E03AAC480E1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7" creationId="{B1E13AD5-3029-026B-CFA7-0B7AC2FBAB7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8" creationId="{BDD2CE7B-3759-7135-AA89-F1A44FCA6D7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69" creationId="{F9818739-6AF3-4C03-0EC2-305DB1C7C84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70" creationId="{69FCF803-9078-7ABA-24FC-73F5A2BD75C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72" creationId="{B0AEF4F8-8F13-9847-E003-8BF9B10C6F0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73" creationId="{95918C00-7B4A-FFD0-CE84-4B14D86206C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74" creationId="{644E1E54-3DC3-7F12-0796-532DD5594A6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75" creationId="{21FCB248-5AE2-7EE0-B6FB-4F991D725B7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76" creationId="{08353D62-2F5E-2D8B-252C-704CB440545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77" creationId="{1B9E9527-4F38-FA40-B62B-30B64457B78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78" creationId="{5E0CDB42-5D39-9EA1-4ED5-72C002626C3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79" creationId="{EDA5D1A3-045A-4B46-E3E5-CFB53BF9F8B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0" creationId="{6A3DB682-847E-0733-6B86-D65BCA0262C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1" creationId="{B0302B6F-BA46-AC1F-D153-43852BDB1AD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2" creationId="{3C84646E-4912-1EF6-0589-3206141547B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3" creationId="{772CDEAF-5769-E652-4535-DED2C7441F4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4" creationId="{0A48F6DE-8EC8-B147-3C16-0DE9F8AC883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5" creationId="{545CE146-CE66-D946-4AEA-1950FF51D69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6" creationId="{2FCFBFAB-A7FF-25E2-D960-4B68D215CAB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7" creationId="{7A309C1F-A813-119B-1D63-FCB557F907C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8" creationId="{775E721B-C8E3-862D-BABB-3ABCE752D2D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89" creationId="{843A39CD-021A-BCDC-4552-F7A151587CB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0" creationId="{989F886C-B5DD-1E07-6B21-DE4A87C9734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1" creationId="{84F09CBD-AD03-EAE7-7AC5-7DB7C679834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2" creationId="{C865643D-3675-A388-F6F7-FE86812B171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3" creationId="{949E1665-8ECA-C42B-025D-40BBB697F9A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4" creationId="{2DA17D15-5F0A-718A-C317-D95C475EF0F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5" creationId="{F298CD54-C75F-FCDB-66C7-7F68DF913C5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6" creationId="{19BFA437-87FD-6C35-C796-18D3D068AE1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7" creationId="{9CCCBA52-C4DA-B69C-6D27-0F85894BB94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8" creationId="{5E854DDB-2782-B089-A8B2-619C7DEFB427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99" creationId="{DDEED5FB-E5C1-BD29-23C4-742B914C339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0" creationId="{8A59409F-E754-1736-AF92-28F6B599E10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1" creationId="{6960193A-C85D-6AB9-8E09-E7FC3097559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2" creationId="{16444EFE-DC2A-FEEC-008B-6114913EDCD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3" creationId="{AD25732D-8EC0-6145-2D3B-E7DFF01702C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4" creationId="{025060C9-A6DD-74CB-625D-20C8E238893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5" creationId="{D5E7DD49-9F93-1CAE-56D4-4FA37BFFBFE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6" creationId="{604B517F-4419-A961-4883-D808D642620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7" creationId="{72BF2AEA-83B1-264A-BCC7-2BAC2BF460C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8" creationId="{970EF404-42CE-00C3-6E24-0F89E5DDE53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09" creationId="{40C0E7B6-C457-8280-6079-9FD85139352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0" creationId="{48A8B2F4-7F3C-61BE-FC0C-5A4B00093D3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1" creationId="{9B5CCB30-6FC5-A1BA-C136-FEA7C38BC4E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2" creationId="{E8069A68-B9B3-4567-D797-86C9FD45FE4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3" creationId="{4FB0E47E-F4AD-3AB1-26F3-E0DF91009BF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4" creationId="{83F7B19F-2071-8246-B8AA-FC11F493DF2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5" creationId="{F15F097A-7449-19A3-9F8D-AA41E5DA6D5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6" creationId="{89F582BA-1E4E-3322-7176-B27A720D41F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7" creationId="{8F49DDC9-C343-87F8-B4B5-3727986A590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8" creationId="{D3E10CB0-9A5B-9563-92A3-82C55CC85FB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19" creationId="{064E244D-3424-6D9D-991D-27D321DA8F6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20" creationId="{626244CC-7285-E6FF-D18B-AA667707B58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21" creationId="{09F74154-F862-F95B-2366-814C1965367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35" creationId="{B1FFC62B-8690-49EA-301C-B6F7CD1C8E6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36" creationId="{AC5114CB-27C0-23E4-CDF1-06A93F70D89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37" creationId="{22290544-1A9A-D000-68C0-430FA4B7FED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38" creationId="{EC2B6F83-3083-F709-F223-ACB8D11C795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39" creationId="{9A49E420-D75C-6AA2-5A68-724CEB11203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0" creationId="{C8486FA3-61F2-CD42-768B-40705068CD9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1" creationId="{AD191388-36A9-9D06-6D9E-760AB3BA9E3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2" creationId="{1B7E217C-6DFB-0AB3-6573-B9F8409ABE5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3" creationId="{B40ABB46-95C7-D64E-8D6B-07BD374BAC67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4" creationId="{B647D76E-88AD-9404-3294-FDAE3FD2604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5" creationId="{A50D6A77-7642-4083-7F80-45CDFAE5BAC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6" creationId="{4AC5559F-D566-B96A-4EC0-E5290B0EA2B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7" creationId="{19759D2F-434F-9E6B-C1C3-76E21D56DAD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8" creationId="{7A154814-AA8B-2595-75C4-A8F9659A619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49" creationId="{25356699-CAB0-B8F1-F76F-B355B45FFCB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0" creationId="{2099C486-35AA-BE6F-2D41-81F0E8B48C1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1" creationId="{676B10AB-5456-0054-737B-92D7BB85DB7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2" creationId="{8ED2D501-93C0-5A22-FAB7-8C8AD5E013B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3" creationId="{4B11F566-B59D-A070-24C1-8DEF03BB674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4" creationId="{F017D58E-072C-0568-FF15-D77113ED852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5" creationId="{E4B73568-3C33-B1ED-1D19-7DF3A63DD69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6" creationId="{1E9A5C0C-D96C-D4D0-BADC-9B471686544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7" creationId="{6DB24944-70A3-89D9-4D7D-5A9F5DA0E61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8" creationId="{2895DD3A-16C3-DBD8-5CF6-FEABF5499D7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59" creationId="{D00B0C2D-710B-02BD-CA4A-3B270932B0F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0" creationId="{F41BD8B0-576B-053F-FD98-D1B45776642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1" creationId="{4AF99C1F-9F6B-584E-D67E-27079BC3E09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2" creationId="{D458A40D-43DA-EEC0-08CC-192110E9072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3" creationId="{052702B9-A86B-408B-3DB2-0DA871D497C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4" creationId="{582AA155-E015-4895-FF0A-C29F913BCF9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5" creationId="{D8812958-948E-354F-67C2-1D8B69D5AB9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6" creationId="{75A2A971-DF14-A8A0-F430-366B6A5D6F2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7" creationId="{0F8B88F1-0A75-A62F-85A6-AB87E539300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8" creationId="{848F269D-774E-1671-E02D-073FDE1C296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69" creationId="{8F23F1A7-955B-711F-03F2-4E1601231C8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0" creationId="{49BD04E1-9DC9-1E9D-7FCD-30D82F0BD90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1" creationId="{C28A2483-841B-DDBF-AB1D-62AFCB844D6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2" creationId="{424553F8-7D15-37C2-1966-2367B609149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3" creationId="{6BE9E571-EC70-72AC-5EC6-8BE0020454B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4" creationId="{4767D172-70D1-5F7F-A20C-13A06912506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5" creationId="{308C7BEB-6585-7BFD-592C-B78449DFE17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6" creationId="{ECFBB77E-345A-E8D6-77B0-C94B6D0CE3F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7" creationId="{939B5E29-E608-0CC2-83A0-D476C6D7F82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8" creationId="{9614CDBC-0E56-CAAD-67E4-6263B80BAA5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79" creationId="{1D546D2C-BA0E-599F-078B-4DBF6151D00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0" creationId="{89FB3BE8-776E-0DA2-43F1-EF204C9E14F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1" creationId="{230962F4-DC67-D417-569C-764B7FF25C87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2" creationId="{4B4FBB1A-BC66-DA83-A122-1EBDBDCC369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3" creationId="{E0B80C16-BC7A-6BAE-435F-0BEC7EE9BF6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4" creationId="{0818E787-DA06-7984-12A2-EF5901B99E9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5" creationId="{92549032-4A15-0A48-9501-E855D39B9F8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6" creationId="{6CA22DA1-5E3A-4B7B-B847-EE130AED89A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7" creationId="{48480956-A0BF-5BC6-CDAD-64BF18619B7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8" creationId="{7124A46E-3FD4-3390-5E57-64C380DA3E8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89" creationId="{BFC03E06-3C05-C247-9CD4-FD1BBB57FC0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0" creationId="{D04FE247-21C1-4B2F-8FAC-01617134667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1" creationId="{E713AB02-AB52-1805-81BD-3533F0737F9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2" creationId="{25FC24E2-8832-3B37-162A-C3050F4FC3C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3" creationId="{285CCC01-0D63-4076-F33D-FD15A2DF4E0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4" creationId="{C7310FE9-0054-CFD0-A711-B8EAB113BDF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5" creationId="{A882C756-3105-226C-7441-6C2BF8E1800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6" creationId="{8775F67E-5988-8AB5-A8F7-3E7DB6F134A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7" creationId="{548C650B-34C9-82D2-3391-F817B05C1207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8" creationId="{FFE6BA93-B1A6-1BAF-3C63-6CE905202EB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199" creationId="{0CD6E26A-34D2-1C12-42D1-87D1B8B81FA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0" creationId="{C1A3089E-5042-7EED-8E31-EB733DC45C4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1" creationId="{DD32EC38-E27D-E34A-F667-7ED20156BF9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2" creationId="{C5C5FCBF-0C3D-7BAE-0AF2-6DA49C9ABEB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3" creationId="{1D6D083B-6C22-9262-34E8-FD25AEB7794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4" creationId="{6D118B4C-F284-3677-2830-DB450BD373F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5" creationId="{8BF879B4-F198-BD3E-765B-4DD5F12F6FB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6" creationId="{26C3086F-C332-7CD4-7E1C-EF45DE69028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7" creationId="{9E337440-4F9E-9151-B583-679123C2A29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8" creationId="{119F0A4D-C54A-3AE7-3C98-9B143D1632E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09" creationId="{AA650399-019B-A3C7-795B-A705BE9C7CE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0" creationId="{84AFB998-F879-F5B0-F2C1-471CA1E7345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1" creationId="{4EC87357-CA20-C5B5-4578-CEA0D691A07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2" creationId="{42ED08D6-C53B-537C-2728-FB8A38FE4C1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3" creationId="{315FBA8A-4617-F1E5-82CD-83086578B85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4" creationId="{A23DFA00-3AF3-5672-AA82-F6E06F77014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5" creationId="{DA7094E3-4ADB-8233-82D5-66A5DAE2504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6" creationId="{E33515E8-F2E2-F9CA-5DED-38F003CE22D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7" creationId="{A9765510-B26C-7BAF-A476-4B032DBF3F8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8" creationId="{43CE7AB4-E02E-BB45-525B-2A3AEF86D52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19" creationId="{04960CCF-3844-339D-BA5E-85E166BA3AB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0" creationId="{6EF76885-4A67-ED6A-1B40-4824560C0DC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1" creationId="{1BB40D13-BE40-910E-ECDE-61EE7A631A6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2" creationId="{30B57F9C-FF13-0994-F513-5610FD37566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3" creationId="{77C5855D-59CE-B2BF-2ACC-FDBA81178A3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4" creationId="{7C49DA5A-7FEF-70EF-A8EC-42B682670C6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5" creationId="{B54DED1C-1CEE-FC34-E6DC-CA93A581012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6" creationId="{B14462F7-395E-2486-4C7E-7ABC0516136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7" creationId="{4C30C8E3-D44D-28BA-C813-54472CD9554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8" creationId="{44550184-5676-8C08-A445-7B7DA1FF115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29" creationId="{B2123E9B-9C85-24B0-3EC4-EC687BF4774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0" creationId="{B2467B4A-E07C-80F1-0DA4-543EECB9751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1" creationId="{818B8CEC-B431-3C44-0302-4629A761F50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2" creationId="{6B438E89-FFDB-9C88-431E-6E020E0D8AF7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3" creationId="{CA9267E9-0656-29F0-A9B3-A7ED57F01E1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4" creationId="{3F2C8D43-ADCB-0499-7054-7D79D26BE4F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5" creationId="{30FCF6E1-C205-1D35-9B49-6D17B81A06A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6" creationId="{3B77111D-458B-F4A5-AB73-13CE252FBEB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7" creationId="{7D10FDAB-60E2-5988-B6D8-6B93902F4F9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8" creationId="{EA03DA23-11D6-AA14-72A2-763DC6DDA17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39" creationId="{25312714-0160-734A-B70B-FAF19A082F7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0" creationId="{D202E5CE-0161-B65B-EE00-50ABD0A7B19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1" creationId="{29ABC0F2-BA9E-9A9F-53BB-AE179E8B83E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2" creationId="{23376700-102D-5A66-E59D-83D4707970A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3" creationId="{B0E57078-D35B-B9F6-4017-22439951CA3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4" creationId="{8AF213ED-91E5-BF88-3712-0FAE4E9D4D2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5" creationId="{A2EB2CF8-8B46-A51E-B40E-F8B037B9860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6" creationId="{7AE8BCD6-1D87-83B4-8FFB-A4D9821F260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7" creationId="{F06D06AB-D944-DA21-4276-44A1F659514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8" creationId="{B6572A78-E548-1FA0-25D0-ED7BCDF9790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49" creationId="{DA91B99D-BFDB-A38C-ACB8-2F309F9E928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0" creationId="{869ED1D7-0CD6-0F34-98E3-F763823BFEA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1" creationId="{46E45D89-239E-DFB8-9D3E-CF04BA75F2F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2" creationId="{C4CB5603-9921-9F7F-EAD9-5549EF085B6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3" creationId="{FF569216-B6AC-7E6A-2E84-623B4372B1D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4" creationId="{C3E17C13-A1BF-4173-15B7-4F21E954CAA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5" creationId="{2F297BBC-F7CC-2BD0-0E06-47D1B47BF06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6" creationId="{AFA95DEE-5942-0D07-0046-877080DB101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7" creationId="{90815FD2-784F-D136-3C73-084BA93DCBC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8" creationId="{98747F72-A563-9ADC-27F3-ABC74952505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59" creationId="{FD67F81E-7368-5EB6-89E0-53AC13F2CA3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0" creationId="{F9C7D1C1-E474-2140-1960-D452EB30004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1" creationId="{D91A4C9D-E330-3994-69A4-90C3357D035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2" creationId="{10A92793-4C72-0A23-31E0-3E1D12FF2CD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3" creationId="{594225A5-8D3E-E85D-403E-AA4B62D1602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4" creationId="{C465B090-1ED4-B793-69FF-8154CF7E272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5" creationId="{70A3DAAF-F166-3957-0BDD-570ED8F7B33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6" creationId="{E1235E12-7884-B49A-9EC2-C38D21D55E7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7" creationId="{DFFEFE29-1C30-0ADF-4DA3-F5BFDF31827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8" creationId="{A8C2CDB6-F8AE-12C0-F55A-856BDA98E2E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69" creationId="{A16DA21D-9D46-46E3-438C-DCC50D94944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0" creationId="{A3F5028D-6638-7E40-7A8C-4BDF283FF85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1" creationId="{7C328D7B-BF68-687C-41EA-19B439E144F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2" creationId="{B8B3C78C-9D86-0327-7CAB-CAC9167CE10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3" creationId="{0E2FD35E-942D-E22D-2E63-DA837D449BE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4" creationId="{3797C10F-EC6F-4D69-6ABA-0C4CEA1AC77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5" creationId="{194E1E50-AF1A-5F6D-6BEB-9F06661E9437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6" creationId="{BF2D6DDD-1013-363F-56E5-A94C09033B4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7" creationId="{161DF049-3AD5-A0B3-0E93-7F7F25173B6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8" creationId="{952EF7B9-FA38-5BA3-E918-5E883A96299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79" creationId="{3B58DB5E-193A-A37E-120D-97BDF2B3957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0" creationId="{5D8BA329-D8F0-CADA-72A0-224DD24CC4B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1" creationId="{3B99E21E-54CC-63F6-0AAF-2409C8D57DB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2" creationId="{3F9E250F-CCCE-B5C1-4F68-2EC3C7EFFD77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3" creationId="{17DC23A0-BC65-03B0-B759-64F16B4740E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4" creationId="{386C2785-A6A6-F7A2-5C28-92E7F647FF5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5" creationId="{58592F18-EB92-482C-0E59-3374F9EE086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6" creationId="{F57DF4CE-1132-4671-40BE-53C3E9C63FD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7" creationId="{BD46E746-4A84-336A-0856-2E110A7FF06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8" creationId="{D7376B4C-25FD-CC83-DD78-8E0E4A637D0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89" creationId="{8C30B54A-AFC6-B767-E92E-C356FA941A3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0" creationId="{D86643CE-1E72-7163-1D4B-96411529A86C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1" creationId="{D8B57E63-2B5E-3F21-20A3-805DA7A5AB5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2" creationId="{5B20426A-C4D6-3BF6-F4D5-9D56F8B6F91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3" creationId="{637B3F70-58C9-95A9-3E57-C38B6D398F9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4" creationId="{45E66889-FE7A-4BA5-4009-DF4AEBA0742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5" creationId="{A0936BC1-75B9-9067-F5C2-9D07745D980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6" creationId="{D584F1E2-DC38-B02C-E9D1-1FD844FBC0E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7" creationId="{0E2F2371-26F2-3A2D-91CF-FADB9A9716F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8" creationId="{E2ED8B90-5BB6-DE9A-E132-6179ACB0287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299" creationId="{8A13B1C3-9135-ACE8-C17D-AD710CA9488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0" creationId="{55E3A00E-9C50-411C-A359-44CE046C6237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1" creationId="{2C41C97B-A4EC-3E89-9DDE-5361A0EF902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2" creationId="{EF068AA9-8D48-9FFA-7ADD-D594D17274E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3" creationId="{AE8DF2CA-A012-77C3-9304-BD14AB9AEE2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4" creationId="{A58B4868-A933-19DF-0679-0780189015FE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5" creationId="{9E969433-6C72-07C2-38CF-A8C01CA906D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6" creationId="{5B2108CA-7634-4C0B-2688-B5A74B018366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7" creationId="{FB79518F-3600-E45E-05C6-EFCCB0391BA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8" creationId="{0F394B49-151A-7145-C730-2F387D66C95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09" creationId="{9EA47096-9A38-F8C9-5996-5F74FE8A16E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0" creationId="{C7C4C718-89F1-0745-6CD4-384757EB02D8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1" creationId="{3D4F9080-E760-1F21-ABF2-0B15463296FB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2" creationId="{09E2AE20-8F16-5B99-F494-C065528940C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3" creationId="{CEEB2044-1A4D-2244-EA5E-14CD53FF258A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4" creationId="{6FD43BC7-EC28-06CD-07CD-EF607CF414D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5" creationId="{0ED9AD25-D295-88E9-F275-BAACD7C4E30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6" creationId="{D83640DF-FF43-3A94-4314-EE1FA72C9DD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7" creationId="{3E2B614B-7C81-A075-0DDB-BFCFE70473D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8" creationId="{FD1E08F7-026F-3008-C5D3-D25281536CC1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19" creationId="{AB5C06E8-D761-D035-E5D1-F7A3CA63A03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0" creationId="{07DAA2FB-075A-C1E9-D165-7559FF2AF08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1" creationId="{F317D54C-FD6A-87A7-3C4E-58EBB27C8D05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2" creationId="{932557AE-059E-1612-10F1-600009909F74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3" creationId="{32381082-27B5-1CC3-CA1A-BBB9F5EDA42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4" creationId="{56A5F39F-5474-05C6-9633-2652EBDCC343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5" creationId="{2D96AD8D-5AA6-499B-9C7C-A48A03F087F9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6" creationId="{AB530994-75AB-E8B6-ED0C-510C33AECCD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7" creationId="{49FC2A97-2AAA-32B4-8D2E-ABDFD8353C52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8" creationId="{E41C9CCD-72B7-B04F-B718-E87613680FCF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29" creationId="{303D9E3C-4973-DB06-347F-0771DBFEFBB0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30" creationId="{874376B0-1610-6453-CDA4-8BF952F7FB1D}"/>
          </ac:spMkLst>
        </pc:spChg>
        <pc:spChg chg="mod">
          <ac:chgData name="HAVISH MADHVAPATY" userId="71140313-2703-480b-b9ae-8f282742dbab" providerId="ADAL" clId="{64183E03-197F-4092-8C6C-43DA27B05521}" dt="2022-08-09T04:20:33.617" v="4"/>
          <ac:spMkLst>
            <pc:docMk/>
            <pc:sldMk cId="2826108632" sldId="256"/>
            <ac:spMk id="331" creationId="{EC875A7B-6630-E834-90C4-62803B8D9D61}"/>
          </ac:spMkLst>
        </pc:spChg>
        <pc:spChg chg="mod">
          <ac:chgData name="HAVISH MADHVAPATY" userId="71140313-2703-480b-b9ae-8f282742dbab" providerId="ADAL" clId="{64183E03-197F-4092-8C6C-43DA27B05521}" dt="2022-08-09T05:50:39.509" v="8"/>
          <ac:spMkLst>
            <pc:docMk/>
            <pc:sldMk cId="2826108632" sldId="256"/>
            <ac:spMk id="334" creationId="{BE83A8D8-7DD1-86B0-F991-3F8FB89ECA55}"/>
          </ac:spMkLst>
        </pc:spChg>
        <pc:spChg chg="mod">
          <ac:chgData name="HAVISH MADHVAPATY" userId="71140313-2703-480b-b9ae-8f282742dbab" providerId="ADAL" clId="{64183E03-197F-4092-8C6C-43DA27B05521}" dt="2022-08-09T05:50:39.509" v="8"/>
          <ac:spMkLst>
            <pc:docMk/>
            <pc:sldMk cId="2826108632" sldId="256"/>
            <ac:spMk id="336" creationId="{FCB8307D-DEF2-E359-FE4C-2BD9D859D636}"/>
          </ac:spMkLst>
        </pc:spChg>
        <pc:spChg chg="mod">
          <ac:chgData name="HAVISH MADHVAPATY" userId="71140313-2703-480b-b9ae-8f282742dbab" providerId="ADAL" clId="{64183E03-197F-4092-8C6C-43DA27B05521}" dt="2022-08-09T05:50:39.509" v="8"/>
          <ac:spMkLst>
            <pc:docMk/>
            <pc:sldMk cId="2826108632" sldId="256"/>
            <ac:spMk id="338" creationId="{64D587A4-C583-47CD-EC43-9676DA971B5C}"/>
          </ac:spMkLst>
        </pc:spChg>
        <pc:spChg chg="mod">
          <ac:chgData name="HAVISH MADHVAPATY" userId="71140313-2703-480b-b9ae-8f282742dbab" providerId="ADAL" clId="{64183E03-197F-4092-8C6C-43DA27B05521}" dt="2022-08-09T05:50:39.509" v="8"/>
          <ac:spMkLst>
            <pc:docMk/>
            <pc:sldMk cId="2826108632" sldId="256"/>
            <ac:spMk id="339" creationId="{46657C61-55D3-D10B-C8CF-F82A14B1F440}"/>
          </ac:spMkLst>
        </pc:spChg>
        <pc:spChg chg="add mod">
          <ac:chgData name="HAVISH MADHVAPATY" userId="71140313-2703-480b-b9ae-8f282742dbab" providerId="ADAL" clId="{64183E03-197F-4092-8C6C-43DA27B05521}" dt="2022-08-09T05:54:23.872" v="104" actId="115"/>
          <ac:spMkLst>
            <pc:docMk/>
            <pc:sldMk cId="2826108632" sldId="256"/>
            <ac:spMk id="345" creationId="{E7612394-A23C-4F07-ADF4-F8A72EEC98B0}"/>
          </ac:spMkLst>
        </pc:spChg>
        <pc:grpChg chg="add del mod">
          <ac:chgData name="HAVISH MADHVAPATY" userId="71140313-2703-480b-b9ae-8f282742dbab" providerId="ADAL" clId="{64183E03-197F-4092-8C6C-43DA27B05521}" dt="2022-08-09T05:49:58.583" v="5" actId="165"/>
          <ac:grpSpMkLst>
            <pc:docMk/>
            <pc:sldMk cId="2826108632" sldId="256"/>
            <ac:grpSpMk id="5" creationId="{08A3DCD0-B26D-E406-C557-7019B1BDBC58}"/>
          </ac:grpSpMkLst>
        </pc:grpChg>
        <pc:grpChg chg="del mod topLvl">
          <ac:chgData name="HAVISH MADHVAPATY" userId="71140313-2703-480b-b9ae-8f282742dbab" providerId="ADAL" clId="{64183E03-197F-4092-8C6C-43DA27B05521}" dt="2022-08-09T05:50:39.145" v="7" actId="478"/>
          <ac:grpSpMkLst>
            <pc:docMk/>
            <pc:sldMk cId="2826108632" sldId="256"/>
            <ac:grpSpMk id="6" creationId="{64D7C228-3354-3E53-710C-547D3B03EEBA}"/>
          </ac:grpSpMkLst>
        </pc:grpChg>
        <pc:grpChg chg="del mod topLvl">
          <ac:chgData name="HAVISH MADHVAPATY" userId="71140313-2703-480b-b9ae-8f282742dbab" providerId="ADAL" clId="{64183E03-197F-4092-8C6C-43DA27B05521}" dt="2022-08-09T05:50:39.145" v="7" actId="478"/>
          <ac:grpSpMkLst>
            <pc:docMk/>
            <pc:sldMk cId="2826108632" sldId="256"/>
            <ac:grpSpMk id="11" creationId="{546FD5C1-B9EB-164D-A12B-4929B8E4EB66}"/>
          </ac:grpSpMkLst>
        </pc:grpChg>
        <pc:grpChg chg="del mod topLvl">
          <ac:chgData name="HAVISH MADHVAPATY" userId="71140313-2703-480b-b9ae-8f282742dbab" providerId="ADAL" clId="{64183E03-197F-4092-8C6C-43DA27B05521}" dt="2022-08-09T05:50:39.145" v="7" actId="478"/>
          <ac:grpSpMkLst>
            <pc:docMk/>
            <pc:sldMk cId="2826108632" sldId="256"/>
            <ac:grpSpMk id="12" creationId="{8B52270D-8100-F3EF-7BDF-852890CBDD7F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4" creationId="{9E4CADB3-4FC7-BEFB-2179-76F6D4BF2C62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5" creationId="{FCAFC6BF-810D-9143-4265-845ADF8484C8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6" creationId="{9C131E38-CBA1-933B-C63E-ABC06CAB25E7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7" creationId="{003822F1-FFF2-CD31-0AF5-4076778E3ADE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8" creationId="{96D389CB-E688-18F5-8D8D-7F5D28F1AF0E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9" creationId="{9BDF0248-CEB7-E379-C4D5-B897147001AF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20" creationId="{7D83132D-B0BF-850F-F3E1-58CBF32757B8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21" creationId="{458A01E0-A92F-7C9C-1F2C-81789C5B2B31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22" creationId="{16FF8743-55DC-5CCE-EDEB-A0E56C1C4A2C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23" creationId="{4ADB10A0-0EFF-722E-B636-4C645964B17B}"/>
          </ac:grpSpMkLst>
        </pc:grpChg>
        <pc:grpChg chg="add mod">
          <ac:chgData name="HAVISH MADHVAPATY" userId="71140313-2703-480b-b9ae-8f282742dbab" providerId="ADAL" clId="{64183E03-197F-4092-8C6C-43DA27B05521}" dt="2022-08-09T05:50:39.509" v="8"/>
          <ac:grpSpMkLst>
            <pc:docMk/>
            <pc:sldMk cId="2826108632" sldId="256"/>
            <ac:grpSpMk id="49" creationId="{EF7D407C-0CAA-D83B-19D2-6E2CA82AEAE2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71" creationId="{80202431-83D3-AAE6-98AD-D3BBC41B3C18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22" creationId="{69367E43-56AC-2E14-179A-8D75823E0D16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23" creationId="{E67B8B40-C0B4-085A-13D3-ACFF2DDCDBDF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24" creationId="{2621A9AE-7731-FA00-DEE2-113A978F40C5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25" creationId="{DDB67F76-649A-F886-0F1C-6295A6933E63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26" creationId="{9371D886-8B50-98B6-41FA-D0AF03F1A08F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27" creationId="{7BBBC8CB-A118-EC66-7958-A901B3DF738B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28" creationId="{3320F32F-4F2F-ECEB-B987-2DDB2622F2AF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29" creationId="{BA37D383-4FFC-6A15-9B44-C0AD1B45E6DA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30" creationId="{7A7D4566-7EE5-2875-2034-D2ECBE0DE2D3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31" creationId="{576F337F-C849-4E52-9B41-2FF2F093FC31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32" creationId="{E9993A2A-3FB4-725C-6379-C6020F5EBC9E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33" creationId="{A427C832-FBCA-AAB1-CBF8-7AAAEBB7A74B}"/>
          </ac:grpSpMkLst>
        </pc:grpChg>
        <pc:grpChg chg="mod">
          <ac:chgData name="HAVISH MADHVAPATY" userId="71140313-2703-480b-b9ae-8f282742dbab" providerId="ADAL" clId="{64183E03-197F-4092-8C6C-43DA27B05521}" dt="2022-08-09T04:20:33.617" v="4"/>
          <ac:grpSpMkLst>
            <pc:docMk/>
            <pc:sldMk cId="2826108632" sldId="256"/>
            <ac:grpSpMk id="134" creationId="{1543C5E2-6630-2FF6-6D40-913498803E6E}"/>
          </ac:grpSpMkLst>
        </pc:grpChg>
        <pc:grpChg chg="mod">
          <ac:chgData name="HAVISH MADHVAPATY" userId="71140313-2703-480b-b9ae-8f282742dbab" providerId="ADAL" clId="{64183E03-197F-4092-8C6C-43DA27B05521}" dt="2022-08-09T05:50:39.509" v="8"/>
          <ac:grpSpMkLst>
            <pc:docMk/>
            <pc:sldMk cId="2826108632" sldId="256"/>
            <ac:grpSpMk id="335" creationId="{394D5512-BC17-E673-044E-F377D842E010}"/>
          </ac:grpSpMkLst>
        </pc:grpChg>
        <pc:grpChg chg="mod">
          <ac:chgData name="HAVISH MADHVAPATY" userId="71140313-2703-480b-b9ae-8f282742dbab" providerId="ADAL" clId="{64183E03-197F-4092-8C6C-43DA27B05521}" dt="2022-08-09T05:50:39.509" v="8"/>
          <ac:grpSpMkLst>
            <pc:docMk/>
            <pc:sldMk cId="2826108632" sldId="256"/>
            <ac:grpSpMk id="337" creationId="{8C88B27F-4558-D6A2-A76A-00FC5A30DB9D}"/>
          </ac:grpSpMkLst>
        </pc:grpChg>
        <pc:grpChg chg="add mod">
          <ac:chgData name="HAVISH MADHVAPATY" userId="71140313-2703-480b-b9ae-8f282742dbab" providerId="ADAL" clId="{64183E03-197F-4092-8C6C-43DA27B05521}" dt="2022-08-09T05:50:54.311" v="13" actId="1076"/>
          <ac:grpSpMkLst>
            <pc:docMk/>
            <pc:sldMk cId="2826108632" sldId="256"/>
            <ac:grpSpMk id="341" creationId="{94E67F59-70A2-45D6-2839-BAF53ABE8473}"/>
          </ac:grpSpMkLst>
        </pc:grpChg>
        <pc:picChg chg="add del mod">
          <ac:chgData name="HAVISH MADHVAPATY" userId="71140313-2703-480b-b9ae-8f282742dbab" providerId="ADAL" clId="{64183E03-197F-4092-8C6C-43DA27B05521}" dt="2022-08-09T05:50:39.145" v="7" actId="478"/>
          <ac:picMkLst>
            <pc:docMk/>
            <pc:sldMk cId="2826108632" sldId="256"/>
            <ac:picMk id="4" creationId="{C81AD361-59F3-DFCD-F0FC-49BC700CC38A}"/>
          </ac:picMkLst>
        </pc:picChg>
        <pc:picChg chg="del">
          <ac:chgData name="HAVISH MADHVAPATY" userId="71140313-2703-480b-b9ae-8f282742dbab" providerId="ADAL" clId="{64183E03-197F-4092-8C6C-43DA27B05521}" dt="2022-08-09T05:50:39.145" v="7" actId="478"/>
          <ac:picMkLst>
            <pc:docMk/>
            <pc:sldMk cId="2826108632" sldId="256"/>
            <ac:picMk id="7" creationId="{99EF3213-F3F7-7695-BA73-8886EE5EF465}"/>
          </ac:picMkLst>
        </pc:picChg>
        <pc:picChg chg="del">
          <ac:chgData name="HAVISH MADHVAPATY" userId="71140313-2703-480b-b9ae-8f282742dbab" providerId="ADAL" clId="{64183E03-197F-4092-8C6C-43DA27B05521}" dt="2022-08-09T04:20:31.262" v="1" actId="478"/>
          <ac:picMkLst>
            <pc:docMk/>
            <pc:sldMk cId="2826108632" sldId="256"/>
            <ac:picMk id="49" creationId="{ADEB06B4-85F4-C3B4-1262-EF4EF5C8183B}"/>
          </ac:picMkLst>
        </pc:picChg>
        <pc:picChg chg="add del mod">
          <ac:chgData name="HAVISH MADHVAPATY" userId="71140313-2703-480b-b9ae-8f282742dbab" providerId="ADAL" clId="{64183E03-197F-4092-8C6C-43DA27B05521}" dt="2022-08-09T05:50:39.145" v="7" actId="478"/>
          <ac:picMkLst>
            <pc:docMk/>
            <pc:sldMk cId="2826108632" sldId="256"/>
            <ac:picMk id="332" creationId="{3BBABF22-5939-94FA-6C05-B4DBE79A1DC7}"/>
          </ac:picMkLst>
        </pc:picChg>
        <pc:picChg chg="add del mod">
          <ac:chgData name="HAVISH MADHVAPATY" userId="71140313-2703-480b-b9ae-8f282742dbab" providerId="ADAL" clId="{64183E03-197F-4092-8C6C-43DA27B05521}" dt="2022-08-09T05:50:39.145" v="7" actId="478"/>
          <ac:picMkLst>
            <pc:docMk/>
            <pc:sldMk cId="2826108632" sldId="256"/>
            <ac:picMk id="333" creationId="{22F4C8C1-EE07-FBAF-9E3E-BEBDD15F4114}"/>
          </ac:picMkLst>
        </pc:picChg>
        <pc:picChg chg="add mod">
          <ac:chgData name="HAVISH MADHVAPATY" userId="71140313-2703-480b-b9ae-8f282742dbab" providerId="ADAL" clId="{64183E03-197F-4092-8C6C-43DA27B05521}" dt="2022-08-09T06:10:11.679" v="316" actId="14100"/>
          <ac:picMkLst>
            <pc:docMk/>
            <pc:sldMk cId="2826108632" sldId="256"/>
            <ac:picMk id="340" creationId="{92436224-1BBF-DEF7-6B98-C38269D48148}"/>
          </ac:picMkLst>
        </pc:picChg>
        <pc:picChg chg="add">
          <ac:chgData name="HAVISH MADHVAPATY" userId="71140313-2703-480b-b9ae-8f282742dbab" providerId="ADAL" clId="{64183E03-197F-4092-8C6C-43DA27B05521}" dt="2022-08-09T05:50:52.395" v="12" actId="22"/>
          <ac:picMkLst>
            <pc:docMk/>
            <pc:sldMk cId="2826108632" sldId="256"/>
            <ac:picMk id="343" creationId="{004AA571-30D1-6628-6422-A24F1FEBD836}"/>
          </ac:picMkLst>
        </pc:picChg>
      </pc:sldChg>
      <pc:sldChg chg="del">
        <pc:chgData name="HAVISH MADHVAPATY" userId="71140313-2703-480b-b9ae-8f282742dbab" providerId="ADAL" clId="{64183E03-197F-4092-8C6C-43DA27B05521}" dt="2022-08-09T05:55:14.639" v="113" actId="47"/>
        <pc:sldMkLst>
          <pc:docMk/>
          <pc:sldMk cId="29033311" sldId="260"/>
        </pc:sldMkLst>
      </pc:sldChg>
      <pc:sldChg chg="del">
        <pc:chgData name="HAVISH MADHVAPATY" userId="71140313-2703-480b-b9ae-8f282742dbab" providerId="ADAL" clId="{64183E03-197F-4092-8C6C-43DA27B05521}" dt="2022-08-09T05:55:14.639" v="113" actId="47"/>
        <pc:sldMkLst>
          <pc:docMk/>
          <pc:sldMk cId="275527234" sldId="261"/>
        </pc:sldMkLst>
      </pc:sldChg>
      <pc:sldChg chg="del">
        <pc:chgData name="HAVISH MADHVAPATY" userId="71140313-2703-480b-b9ae-8f282742dbab" providerId="ADAL" clId="{64183E03-197F-4092-8C6C-43DA27B05521}" dt="2022-08-09T05:55:14.639" v="113" actId="47"/>
        <pc:sldMkLst>
          <pc:docMk/>
          <pc:sldMk cId="1885613334" sldId="262"/>
        </pc:sldMkLst>
      </pc:sldChg>
      <pc:sldChg chg="del">
        <pc:chgData name="HAVISH MADHVAPATY" userId="71140313-2703-480b-b9ae-8f282742dbab" providerId="ADAL" clId="{64183E03-197F-4092-8C6C-43DA27B05521}" dt="2022-08-09T05:55:14.639" v="113" actId="47"/>
        <pc:sldMkLst>
          <pc:docMk/>
          <pc:sldMk cId="2944341371" sldId="263"/>
        </pc:sldMkLst>
      </pc:sldChg>
      <pc:sldChg chg="del">
        <pc:chgData name="HAVISH MADHVAPATY" userId="71140313-2703-480b-b9ae-8f282742dbab" providerId="ADAL" clId="{64183E03-197F-4092-8C6C-43DA27B05521}" dt="2022-08-09T06:11:32.189" v="337" actId="47"/>
        <pc:sldMkLst>
          <pc:docMk/>
          <pc:sldMk cId="1776743924" sldId="265"/>
        </pc:sldMkLst>
      </pc:sldChg>
      <pc:sldChg chg="delSp add del mod">
        <pc:chgData name="HAVISH MADHVAPATY" userId="71140313-2703-480b-b9ae-8f282742dbab" providerId="ADAL" clId="{64183E03-197F-4092-8C6C-43DA27B05521}" dt="2022-08-09T05:55:14.639" v="113" actId="47"/>
        <pc:sldMkLst>
          <pc:docMk/>
          <pc:sldMk cId="977883137" sldId="266"/>
        </pc:sldMkLst>
        <pc:spChg chg="del">
          <ac:chgData name="HAVISH MADHVAPATY" userId="71140313-2703-480b-b9ae-8f282742dbab" providerId="ADAL" clId="{64183E03-197F-4092-8C6C-43DA27B05521}" dt="2022-08-09T05:52:05.344" v="44" actId="478"/>
          <ac:spMkLst>
            <pc:docMk/>
            <pc:sldMk cId="977883137" sldId="266"/>
            <ac:spMk id="2" creationId="{7E4489E6-571E-0C2F-06EC-133F87597E21}"/>
          </ac:spMkLst>
        </pc:spChg>
        <pc:spChg chg="del">
          <ac:chgData name="HAVISH MADHVAPATY" userId="71140313-2703-480b-b9ae-8f282742dbab" providerId="ADAL" clId="{64183E03-197F-4092-8C6C-43DA27B05521}" dt="2022-08-09T05:52:05.344" v="44" actId="478"/>
          <ac:spMkLst>
            <pc:docMk/>
            <pc:sldMk cId="977883137" sldId="266"/>
            <ac:spMk id="3" creationId="{A78169C9-EBD6-E657-C2A6-F29A555FF616}"/>
          </ac:spMkLst>
        </pc:spChg>
        <pc:spChg chg="del">
          <ac:chgData name="HAVISH MADHVAPATY" userId="71140313-2703-480b-b9ae-8f282742dbab" providerId="ADAL" clId="{64183E03-197F-4092-8C6C-43DA27B05521}" dt="2022-08-09T05:52:05.344" v="44" actId="478"/>
          <ac:spMkLst>
            <pc:docMk/>
            <pc:sldMk cId="977883137" sldId="266"/>
            <ac:spMk id="8" creationId="{905F1841-1A8B-F18B-6294-69625DB02615}"/>
          </ac:spMkLst>
        </pc:spChg>
        <pc:spChg chg="del">
          <ac:chgData name="HAVISH MADHVAPATY" userId="71140313-2703-480b-b9ae-8f282742dbab" providerId="ADAL" clId="{64183E03-197F-4092-8C6C-43DA27B05521}" dt="2022-08-09T05:52:05.344" v="44" actId="478"/>
          <ac:spMkLst>
            <pc:docMk/>
            <pc:sldMk cId="977883137" sldId="266"/>
            <ac:spMk id="9" creationId="{7AB3A4B7-B621-60D3-CF5B-CCFD1F11FC68}"/>
          </ac:spMkLst>
        </pc:spChg>
        <pc:grpChg chg="del">
          <ac:chgData name="HAVISH MADHVAPATY" userId="71140313-2703-480b-b9ae-8f282742dbab" providerId="ADAL" clId="{64183E03-197F-4092-8C6C-43DA27B05521}" dt="2022-08-09T05:52:05.344" v="44" actId="478"/>
          <ac:grpSpMkLst>
            <pc:docMk/>
            <pc:sldMk cId="977883137" sldId="266"/>
            <ac:grpSpMk id="6" creationId="{64D7C228-3354-3E53-710C-547D3B03EEBA}"/>
          </ac:grpSpMkLst>
        </pc:grpChg>
        <pc:grpChg chg="del">
          <ac:chgData name="HAVISH MADHVAPATY" userId="71140313-2703-480b-b9ae-8f282742dbab" providerId="ADAL" clId="{64183E03-197F-4092-8C6C-43DA27B05521}" dt="2022-08-09T05:52:05.344" v="44" actId="478"/>
          <ac:grpSpMkLst>
            <pc:docMk/>
            <pc:sldMk cId="977883137" sldId="266"/>
            <ac:grpSpMk id="11" creationId="{546FD5C1-B9EB-164D-A12B-4929B8E4EB66}"/>
          </ac:grpSpMkLst>
        </pc:grpChg>
        <pc:grpChg chg="del">
          <ac:chgData name="HAVISH MADHVAPATY" userId="71140313-2703-480b-b9ae-8f282742dbab" providerId="ADAL" clId="{64183E03-197F-4092-8C6C-43DA27B05521}" dt="2022-08-09T05:52:05.344" v="44" actId="478"/>
          <ac:grpSpMkLst>
            <pc:docMk/>
            <pc:sldMk cId="977883137" sldId="266"/>
            <ac:grpSpMk id="12" creationId="{8B52270D-8100-F3EF-7BDF-852890CBDD7F}"/>
          </ac:grpSpMkLst>
        </pc:grpChg>
        <pc:picChg chg="del">
          <ac:chgData name="HAVISH MADHVAPATY" userId="71140313-2703-480b-b9ae-8f282742dbab" providerId="ADAL" clId="{64183E03-197F-4092-8C6C-43DA27B05521}" dt="2022-08-09T05:52:05.344" v="44" actId="478"/>
          <ac:picMkLst>
            <pc:docMk/>
            <pc:sldMk cId="977883137" sldId="266"/>
            <ac:picMk id="4" creationId="{C81AD361-59F3-DFCD-F0FC-49BC700CC38A}"/>
          </ac:picMkLst>
        </pc:picChg>
        <pc:picChg chg="del">
          <ac:chgData name="HAVISH MADHVAPATY" userId="71140313-2703-480b-b9ae-8f282742dbab" providerId="ADAL" clId="{64183E03-197F-4092-8C6C-43DA27B05521}" dt="2022-08-09T05:52:05.344" v="44" actId="478"/>
          <ac:picMkLst>
            <pc:docMk/>
            <pc:sldMk cId="977883137" sldId="266"/>
            <ac:picMk id="332" creationId="{3BBABF22-5939-94FA-6C05-B4DBE79A1DC7}"/>
          </ac:picMkLst>
        </pc:picChg>
        <pc:picChg chg="del">
          <ac:chgData name="HAVISH MADHVAPATY" userId="71140313-2703-480b-b9ae-8f282742dbab" providerId="ADAL" clId="{64183E03-197F-4092-8C6C-43DA27B05521}" dt="2022-08-09T05:52:05.344" v="44" actId="478"/>
          <ac:picMkLst>
            <pc:docMk/>
            <pc:sldMk cId="977883137" sldId="266"/>
            <ac:picMk id="333" creationId="{22F4C8C1-EE07-FBAF-9E3E-BEBDD15F4114}"/>
          </ac:picMkLst>
        </pc:picChg>
      </pc:sldChg>
      <pc:sldChg chg="addSp delSp modSp add mod">
        <pc:chgData name="HAVISH MADHVAPATY" userId="71140313-2703-480b-b9ae-8f282742dbab" providerId="ADAL" clId="{64183E03-197F-4092-8C6C-43DA27B05521}" dt="2022-08-09T05:55:06.234" v="112" actId="1076"/>
        <pc:sldMkLst>
          <pc:docMk/>
          <pc:sldMk cId="1657561618" sldId="267"/>
        </pc:sldMkLst>
        <pc:spChg chg="add del">
          <ac:chgData name="HAVISH MADHVAPATY" userId="71140313-2703-480b-b9ae-8f282742dbab" providerId="ADAL" clId="{64183E03-197F-4092-8C6C-43DA27B05521}" dt="2022-08-09T05:55:00.603" v="109" actId="22"/>
          <ac:spMkLst>
            <pc:docMk/>
            <pc:sldMk cId="1657561618" sldId="267"/>
            <ac:spMk id="5" creationId="{EF658053-C3E0-0EEB-20BB-64C39457F0DB}"/>
          </ac:spMkLst>
        </pc:spChg>
        <pc:spChg chg="add del">
          <ac:chgData name="HAVISH MADHVAPATY" userId="71140313-2703-480b-b9ae-8f282742dbab" providerId="ADAL" clId="{64183E03-197F-4092-8C6C-43DA27B05521}" dt="2022-08-09T05:55:00.603" v="109" actId="22"/>
          <ac:spMkLst>
            <pc:docMk/>
            <pc:sldMk cId="1657561618" sldId="267"/>
            <ac:spMk id="7" creationId="{E9D6F73F-41AA-198E-044B-427D3585244E}"/>
          </ac:spMkLst>
        </pc:spChg>
        <pc:spChg chg="add del">
          <ac:chgData name="HAVISH MADHVAPATY" userId="71140313-2703-480b-b9ae-8f282742dbab" providerId="ADAL" clId="{64183E03-197F-4092-8C6C-43DA27B05521}" dt="2022-08-09T05:55:00.603" v="109" actId="22"/>
          <ac:spMkLst>
            <pc:docMk/>
            <pc:sldMk cId="1657561618" sldId="267"/>
            <ac:spMk id="9" creationId="{61B20A6E-5C8E-144E-A397-32EB9C2A50B5}"/>
          </ac:spMkLst>
        </pc:spChg>
        <pc:spChg chg="add del">
          <ac:chgData name="HAVISH MADHVAPATY" userId="71140313-2703-480b-b9ae-8f282742dbab" providerId="ADAL" clId="{64183E03-197F-4092-8C6C-43DA27B05521}" dt="2022-08-09T05:55:00.603" v="109" actId="22"/>
          <ac:spMkLst>
            <pc:docMk/>
            <pc:sldMk cId="1657561618" sldId="267"/>
            <ac:spMk id="12" creationId="{FC6D9C51-CE40-174E-35EA-59B042B198AA}"/>
          </ac:spMkLst>
        </pc:spChg>
        <pc:spChg chg="add del">
          <ac:chgData name="HAVISH MADHVAPATY" userId="71140313-2703-480b-b9ae-8f282742dbab" providerId="ADAL" clId="{64183E03-197F-4092-8C6C-43DA27B05521}" dt="2022-08-09T05:55:00.603" v="109" actId="22"/>
          <ac:spMkLst>
            <pc:docMk/>
            <pc:sldMk cId="1657561618" sldId="267"/>
            <ac:spMk id="14" creationId="{288F34C7-7813-4D37-2D1C-5E3035226178}"/>
          </ac:spMkLst>
        </pc:spChg>
        <pc:spChg chg="add del">
          <ac:chgData name="HAVISH MADHVAPATY" userId="71140313-2703-480b-b9ae-8f282742dbab" providerId="ADAL" clId="{64183E03-197F-4092-8C6C-43DA27B05521}" dt="2022-08-09T05:55:00.603" v="109" actId="22"/>
          <ac:spMkLst>
            <pc:docMk/>
            <pc:sldMk cId="1657561618" sldId="267"/>
            <ac:spMk id="16" creationId="{CF1EE944-758B-BDC0-4121-DAB8212AD8EE}"/>
          </ac:spMkLst>
        </pc:spChg>
        <pc:spChg chg="mod">
          <ac:chgData name="HAVISH MADHVAPATY" userId="71140313-2703-480b-b9ae-8f282742dbab" providerId="ADAL" clId="{64183E03-197F-4092-8C6C-43DA27B05521}" dt="2022-08-09T05:54:20.575" v="103" actId="207"/>
          <ac:spMkLst>
            <pc:docMk/>
            <pc:sldMk cId="1657561618" sldId="267"/>
            <ac:spMk id="345" creationId="{E7612394-A23C-4F07-ADF4-F8A72EEC98B0}"/>
          </ac:spMkLst>
        </pc:spChg>
        <pc:grpChg chg="del">
          <ac:chgData name="HAVISH MADHVAPATY" userId="71140313-2703-480b-b9ae-8f282742dbab" providerId="ADAL" clId="{64183E03-197F-4092-8C6C-43DA27B05521}" dt="2022-08-09T05:52:09.999" v="46" actId="478"/>
          <ac:grpSpMkLst>
            <pc:docMk/>
            <pc:sldMk cId="1657561618" sldId="267"/>
            <ac:grpSpMk id="341" creationId="{94E67F59-70A2-45D6-2839-BAF53ABE8473}"/>
          </ac:grpSpMkLst>
        </pc:grpChg>
        <pc:picChg chg="add del mod">
          <ac:chgData name="HAVISH MADHVAPATY" userId="71140313-2703-480b-b9ae-8f282742dbab" providerId="ADAL" clId="{64183E03-197F-4092-8C6C-43DA27B05521}" dt="2022-08-09T05:54:35.306" v="105" actId="478"/>
          <ac:picMkLst>
            <pc:docMk/>
            <pc:sldMk cId="1657561618" sldId="267"/>
            <ac:picMk id="3" creationId="{5BAD8FE0-4186-7937-278C-D321747A6014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18" creationId="{C0565478-9F05-BD0F-0498-CA5C7332928C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20" creationId="{673F72CF-9105-8B30-199D-40F16E01A050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22" creationId="{69B53790-B18F-20CD-D28F-A0881AB24DD2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24" creationId="{A753B804-0BB7-CE1F-40C8-3C7FC257447F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26" creationId="{7D94436F-4EDE-FD5E-8F7F-741AAF9D30D2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28" creationId="{40D1FB26-2D82-DB2C-7580-254EA996C1E4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0" creationId="{4FC03CC0-E653-01B6-947F-54B580FFC9C5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2" creationId="{C61D6DB5-0E77-54CA-4521-F1009D324402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4" creationId="{4969C902-42B7-3003-38C8-A04756EA15ED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6" creationId="{082767E5-CDED-6FFC-0FAA-5804A7A5B1FC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8" creationId="{183B7FBA-B136-04DF-2F22-3666CEAADEA9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40" creationId="{62E1E07F-4351-CA8F-8590-BDFF02A5063D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42" creationId="{9042CE4B-3BE6-1976-ED1A-7F64DB2029C1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44" creationId="{416BCF37-64DC-A20D-BE1D-2D1A1D96A003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46" creationId="{8C6B25F6-3E09-F1CE-F77D-A9D45F38CFF8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48" creationId="{3FAD8282-994C-8932-BBB8-4E7CEA94A74F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51" creationId="{39FE0466-668A-7E35-4521-9A3720117662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53" creationId="{BB4BC7E2-133C-6E69-BE07-CFA1076009E7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55" creationId="{9DBF4645-4D99-5CE2-3C37-54B2670F9FB3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57" creationId="{A0EAE996-1BC0-76A2-D4A3-B8AF1A0A3B4F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59" creationId="{3952ECE1-AA07-3FFA-B397-383CD30C7AC8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61" creationId="{EC94ABFC-281A-9101-8835-1407FBC1BA8E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63" creationId="{EA35F3E7-4AD6-ECFD-F142-26F3F53C6A52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21" creationId="{2A97FE70-FCA6-DA5B-713C-085420B962AB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23" creationId="{5F383990-D5D4-DE98-6C0E-1E0054FAC0BA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25" creationId="{21D0F11D-7071-A3B6-37B4-4B632BB2E090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27" creationId="{61FE1907-510D-B336-078C-5B889B5D70C0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29" creationId="{8020AAEB-016F-B289-1A6D-26461DEBF353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31" creationId="{23055F3F-8BD5-DBAF-3FFC-F00F9433D28F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33" creationId="{B7E52D82-E0A6-B3ED-DBF2-7D3F6E72F802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44" creationId="{A298687E-4A51-DE0D-7CED-6B49D2E436C6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47" creationId="{251CEE02-FFDF-89BD-CDAD-85E088B5F493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49" creationId="{CD47B78E-F96A-5288-0F2B-32BFB71B416D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51" creationId="{076F8788-5193-7491-888E-65C42DFC9EC9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53" creationId="{05D03431-D992-6043-EDE5-51AB94EB7CC9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55" creationId="{A01195B7-EF15-B087-2C40-0DEAD0910F4F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57" creationId="{6EE9BA48-21B1-7E79-1F97-841781E08761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59" creationId="{7323EC42-49A2-3F06-9664-8D4D5EA793D3}"/>
          </ac:picMkLst>
        </pc:picChg>
        <pc:picChg chg="add del">
          <ac:chgData name="HAVISH MADHVAPATY" userId="71140313-2703-480b-b9ae-8f282742dbab" providerId="ADAL" clId="{64183E03-197F-4092-8C6C-43DA27B05521}" dt="2022-08-09T05:55:00.603" v="109" actId="22"/>
          <ac:picMkLst>
            <pc:docMk/>
            <pc:sldMk cId="1657561618" sldId="267"/>
            <ac:picMk id="361" creationId="{27FA5527-0D63-B74A-C339-E53146842CE5}"/>
          </ac:picMkLst>
        </pc:picChg>
        <pc:picChg chg="add mod">
          <ac:chgData name="HAVISH MADHVAPATY" userId="71140313-2703-480b-b9ae-8f282742dbab" providerId="ADAL" clId="{64183E03-197F-4092-8C6C-43DA27B05521}" dt="2022-08-09T05:55:06.234" v="112" actId="1076"/>
          <ac:picMkLst>
            <pc:docMk/>
            <pc:sldMk cId="1657561618" sldId="267"/>
            <ac:picMk id="363" creationId="{B18D888B-98B8-426A-37B8-66986F7297E1}"/>
          </ac:picMkLst>
        </pc:picChg>
      </pc:sldChg>
      <pc:sldChg chg="addSp delSp modSp add mod">
        <pc:chgData name="HAVISH MADHVAPATY" userId="71140313-2703-480b-b9ae-8f282742dbab" providerId="ADAL" clId="{64183E03-197F-4092-8C6C-43DA27B05521}" dt="2022-08-09T05:55:30.882" v="118" actId="20577"/>
        <pc:sldMkLst>
          <pc:docMk/>
          <pc:sldMk cId="4078086344" sldId="268"/>
        </pc:sldMkLst>
        <pc:spChg chg="add mod">
          <ac:chgData name="HAVISH MADHVAPATY" userId="71140313-2703-480b-b9ae-8f282742dbab" providerId="ADAL" clId="{64183E03-197F-4092-8C6C-43DA27B05521}" dt="2022-08-09T05:55:30.882" v="118" actId="20577"/>
          <ac:spMkLst>
            <pc:docMk/>
            <pc:sldMk cId="4078086344" sldId="268"/>
            <ac:spMk id="5" creationId="{B83A7134-8620-92FD-FF1B-1084E4F2348F}"/>
          </ac:spMkLst>
        </pc:spChg>
        <pc:spChg chg="add">
          <ac:chgData name="HAVISH MADHVAPATY" userId="71140313-2703-480b-b9ae-8f282742dbab" providerId="ADAL" clId="{64183E03-197F-4092-8C6C-43DA27B05521}" dt="2022-08-09T05:55:24.903" v="116" actId="22"/>
          <ac:spMkLst>
            <pc:docMk/>
            <pc:sldMk cId="4078086344" sldId="268"/>
            <ac:spMk id="9" creationId="{EF82E4D3-C703-3E2F-090E-243EA8048205}"/>
          </ac:spMkLst>
        </pc:spChg>
        <pc:spChg chg="add">
          <ac:chgData name="HAVISH MADHVAPATY" userId="71140313-2703-480b-b9ae-8f282742dbab" providerId="ADAL" clId="{64183E03-197F-4092-8C6C-43DA27B05521}" dt="2022-08-09T05:55:24.903" v="116" actId="22"/>
          <ac:spMkLst>
            <pc:docMk/>
            <pc:sldMk cId="4078086344" sldId="268"/>
            <ac:spMk id="11" creationId="{CF776621-41F6-1AFA-EFCC-0EEBEA602783}"/>
          </ac:spMkLst>
        </pc:spChg>
        <pc:spChg chg="add">
          <ac:chgData name="HAVISH MADHVAPATY" userId="71140313-2703-480b-b9ae-8f282742dbab" providerId="ADAL" clId="{64183E03-197F-4092-8C6C-43DA27B05521}" dt="2022-08-09T05:55:24.903" v="116" actId="22"/>
          <ac:spMkLst>
            <pc:docMk/>
            <pc:sldMk cId="4078086344" sldId="268"/>
            <ac:spMk id="15" creationId="{A4359936-AFA7-DFFB-E5E3-61553695037B}"/>
          </ac:spMkLst>
        </pc:spChg>
        <pc:spChg chg="del">
          <ac:chgData name="HAVISH MADHVAPATY" userId="71140313-2703-480b-b9ae-8f282742dbab" providerId="ADAL" clId="{64183E03-197F-4092-8C6C-43DA27B05521}" dt="2022-08-09T05:55:21.095" v="115" actId="478"/>
          <ac:spMkLst>
            <pc:docMk/>
            <pc:sldMk cId="4078086344" sldId="268"/>
            <ac:spMk id="345" creationId="{E7612394-A23C-4F07-ADF4-F8A72EEC98B0}"/>
          </ac:spMkLst>
        </pc:spChg>
        <pc:picChg chg="add">
          <ac:chgData name="HAVISH MADHVAPATY" userId="71140313-2703-480b-b9ae-8f282742dbab" providerId="ADAL" clId="{64183E03-197F-4092-8C6C-43DA27B05521}" dt="2022-08-09T05:55:24.903" v="116" actId="22"/>
          <ac:picMkLst>
            <pc:docMk/>
            <pc:sldMk cId="4078086344" sldId="268"/>
            <ac:picMk id="3" creationId="{60D86A34-0BC2-1087-4C13-3A88A5005BC0}"/>
          </ac:picMkLst>
        </pc:picChg>
        <pc:picChg chg="add">
          <ac:chgData name="HAVISH MADHVAPATY" userId="71140313-2703-480b-b9ae-8f282742dbab" providerId="ADAL" clId="{64183E03-197F-4092-8C6C-43DA27B05521}" dt="2022-08-09T05:55:24.903" v="116" actId="22"/>
          <ac:picMkLst>
            <pc:docMk/>
            <pc:sldMk cId="4078086344" sldId="268"/>
            <ac:picMk id="7" creationId="{AF28FD60-6DEE-1C49-ACA7-2399C40B305D}"/>
          </ac:picMkLst>
        </pc:picChg>
        <pc:picChg chg="add">
          <ac:chgData name="HAVISH MADHVAPATY" userId="71140313-2703-480b-b9ae-8f282742dbab" providerId="ADAL" clId="{64183E03-197F-4092-8C6C-43DA27B05521}" dt="2022-08-09T05:55:24.903" v="116" actId="22"/>
          <ac:picMkLst>
            <pc:docMk/>
            <pc:sldMk cId="4078086344" sldId="268"/>
            <ac:picMk id="13" creationId="{2A6A5D5C-91A0-F94B-1DDB-AA6495A37CEE}"/>
          </ac:picMkLst>
        </pc:picChg>
        <pc:picChg chg="add">
          <ac:chgData name="HAVISH MADHVAPATY" userId="71140313-2703-480b-b9ae-8f282742dbab" providerId="ADAL" clId="{64183E03-197F-4092-8C6C-43DA27B05521}" dt="2022-08-09T05:55:24.903" v="116" actId="22"/>
          <ac:picMkLst>
            <pc:docMk/>
            <pc:sldMk cId="4078086344" sldId="268"/>
            <ac:picMk id="17" creationId="{7BFEA45F-A518-A2F4-3B11-E2A088386B97}"/>
          </ac:picMkLst>
        </pc:picChg>
        <pc:picChg chg="del">
          <ac:chgData name="HAVISH MADHVAPATY" userId="71140313-2703-480b-b9ae-8f282742dbab" providerId="ADAL" clId="{64183E03-197F-4092-8C6C-43DA27B05521}" dt="2022-08-09T05:55:21.095" v="115" actId="478"/>
          <ac:picMkLst>
            <pc:docMk/>
            <pc:sldMk cId="4078086344" sldId="268"/>
            <ac:picMk id="343" creationId="{004AA571-30D1-6628-6422-A24F1FEBD836}"/>
          </ac:picMkLst>
        </pc:picChg>
        <pc:picChg chg="del">
          <ac:chgData name="HAVISH MADHVAPATY" userId="71140313-2703-480b-b9ae-8f282742dbab" providerId="ADAL" clId="{64183E03-197F-4092-8C6C-43DA27B05521}" dt="2022-08-09T05:55:21.095" v="115" actId="478"/>
          <ac:picMkLst>
            <pc:docMk/>
            <pc:sldMk cId="4078086344" sldId="268"/>
            <ac:picMk id="363" creationId="{B18D888B-98B8-426A-37B8-66986F7297E1}"/>
          </ac:picMkLst>
        </pc:picChg>
      </pc:sldChg>
      <pc:sldChg chg="addSp delSp modSp add mod">
        <pc:chgData name="HAVISH MADHVAPATY" userId="71140313-2703-480b-b9ae-8f282742dbab" providerId="ADAL" clId="{64183E03-197F-4092-8C6C-43DA27B05521}" dt="2022-08-09T06:09:47.918" v="314" actId="1035"/>
        <pc:sldMkLst>
          <pc:docMk/>
          <pc:sldMk cId="2421377510" sldId="269"/>
        </pc:sldMkLst>
        <pc:spChg chg="add del mod">
          <ac:chgData name="HAVISH MADHVAPATY" userId="71140313-2703-480b-b9ae-8f282742dbab" providerId="ADAL" clId="{64183E03-197F-4092-8C6C-43DA27B05521}" dt="2022-08-09T06:05:31.414" v="191" actId="478"/>
          <ac:spMkLst>
            <pc:docMk/>
            <pc:sldMk cId="2421377510" sldId="269"/>
            <ac:spMk id="5" creationId="{43587BD7-0137-C3E7-46D3-629770736872}"/>
          </ac:spMkLst>
        </pc:spChg>
        <pc:spChg chg="add mod">
          <ac:chgData name="HAVISH MADHVAPATY" userId="71140313-2703-480b-b9ae-8f282742dbab" providerId="ADAL" clId="{64183E03-197F-4092-8C6C-43DA27B05521}" dt="2022-08-09T06:07:10.011" v="222" actId="1036"/>
          <ac:spMkLst>
            <pc:docMk/>
            <pc:sldMk cId="2421377510" sldId="269"/>
            <ac:spMk id="21" creationId="{6A38F435-1D0B-F5CE-AEBA-284F16298EE9}"/>
          </ac:spMkLst>
        </pc:spChg>
        <pc:spChg chg="add mod ord">
          <ac:chgData name="HAVISH MADHVAPATY" userId="71140313-2703-480b-b9ae-8f282742dbab" providerId="ADAL" clId="{64183E03-197F-4092-8C6C-43DA27B05521}" dt="2022-08-09T06:09:44.422" v="304" actId="14100"/>
          <ac:spMkLst>
            <pc:docMk/>
            <pc:sldMk cId="2421377510" sldId="269"/>
            <ac:spMk id="25" creationId="{059CD49C-2BCB-275A-4C39-991F93EFBB0B}"/>
          </ac:spMkLst>
        </pc:spChg>
        <pc:spChg chg="mod">
          <ac:chgData name="HAVISH MADHVAPATY" userId="71140313-2703-480b-b9ae-8f282742dbab" providerId="ADAL" clId="{64183E03-197F-4092-8C6C-43DA27B05521}" dt="2022-08-09T05:55:42.966" v="137" actId="6549"/>
          <ac:spMkLst>
            <pc:docMk/>
            <pc:sldMk cId="2421377510" sldId="269"/>
            <ac:spMk id="345" creationId="{E7612394-A23C-4F07-ADF4-F8A72EEC98B0}"/>
          </ac:spMkLst>
        </pc:spChg>
        <pc:grpChg chg="add del mod topLvl">
          <ac:chgData name="HAVISH MADHVAPATY" userId="71140313-2703-480b-b9ae-8f282742dbab" providerId="ADAL" clId="{64183E03-197F-4092-8C6C-43DA27B05521}" dt="2022-08-09T06:08:05.678" v="252" actId="165"/>
          <ac:grpSpMkLst>
            <pc:docMk/>
            <pc:sldMk cId="2421377510" sldId="269"/>
            <ac:grpSpMk id="18" creationId="{3EEB09BE-F624-B7BA-5933-B66217A797CF}"/>
          </ac:grpSpMkLst>
        </pc:grpChg>
        <pc:grpChg chg="add del mod topLvl">
          <ac:chgData name="HAVISH MADHVAPATY" userId="71140313-2703-480b-b9ae-8f282742dbab" providerId="ADAL" clId="{64183E03-197F-4092-8C6C-43DA27B05521}" dt="2022-08-09T06:08:05.678" v="252" actId="165"/>
          <ac:grpSpMkLst>
            <pc:docMk/>
            <pc:sldMk cId="2421377510" sldId="269"/>
            <ac:grpSpMk id="19" creationId="{ED2F1038-D460-8189-C146-A091BE8519F9}"/>
          </ac:grpSpMkLst>
        </pc:grpChg>
        <pc:grpChg chg="add del mod">
          <ac:chgData name="HAVISH MADHVAPATY" userId="71140313-2703-480b-b9ae-8f282742dbab" providerId="ADAL" clId="{64183E03-197F-4092-8C6C-43DA27B05521}" dt="2022-08-09T06:08:02.280" v="251" actId="165"/>
          <ac:grpSpMkLst>
            <pc:docMk/>
            <pc:sldMk cId="2421377510" sldId="269"/>
            <ac:grpSpMk id="22" creationId="{00C4C324-E751-C957-05B0-B0284247176A}"/>
          </ac:grpSpMkLst>
        </pc:grpChg>
        <pc:grpChg chg="add mod">
          <ac:chgData name="HAVISH MADHVAPATY" userId="71140313-2703-480b-b9ae-8f282742dbab" providerId="ADAL" clId="{64183E03-197F-4092-8C6C-43DA27B05521}" dt="2022-08-09T06:09:47.918" v="314" actId="1035"/>
          <ac:grpSpMkLst>
            <pc:docMk/>
            <pc:sldMk cId="2421377510" sldId="269"/>
            <ac:grpSpMk id="26" creationId="{2A472787-FFC9-C8CF-4695-CB3B6D3C5636}"/>
          </ac:grpSpMkLst>
        </pc:grpChg>
        <pc:picChg chg="add del mod modCrop">
          <ac:chgData name="HAVISH MADHVAPATY" userId="71140313-2703-480b-b9ae-8f282742dbab" providerId="ADAL" clId="{64183E03-197F-4092-8C6C-43DA27B05521}" dt="2022-08-09T05:59:01.620" v="160" actId="478"/>
          <ac:picMkLst>
            <pc:docMk/>
            <pc:sldMk cId="2421377510" sldId="269"/>
            <ac:picMk id="3" creationId="{27872685-52DD-D710-D858-F95CC8229A71}"/>
          </ac:picMkLst>
        </pc:picChg>
        <pc:picChg chg="add mod topLvl">
          <ac:chgData name="HAVISH MADHVAPATY" userId="71140313-2703-480b-b9ae-8f282742dbab" providerId="ADAL" clId="{64183E03-197F-4092-8C6C-43DA27B05521}" dt="2022-08-09T06:09:26.184" v="287" actId="408"/>
          <ac:picMkLst>
            <pc:docMk/>
            <pc:sldMk cId="2421377510" sldId="269"/>
            <ac:picMk id="7" creationId="{504DB6F3-0DC7-721E-7C95-D0055C93FB8F}"/>
          </ac:picMkLst>
        </pc:picChg>
        <pc:picChg chg="add mod topLvl">
          <ac:chgData name="HAVISH MADHVAPATY" userId="71140313-2703-480b-b9ae-8f282742dbab" providerId="ADAL" clId="{64183E03-197F-4092-8C6C-43DA27B05521}" dt="2022-08-09T06:09:26.184" v="287" actId="408"/>
          <ac:picMkLst>
            <pc:docMk/>
            <pc:sldMk cId="2421377510" sldId="269"/>
            <ac:picMk id="9" creationId="{49462E9D-385D-FDFE-2FCD-AEEBA183B7E8}"/>
          </ac:picMkLst>
        </pc:picChg>
        <pc:picChg chg="add mod topLvl">
          <ac:chgData name="HAVISH MADHVAPATY" userId="71140313-2703-480b-b9ae-8f282742dbab" providerId="ADAL" clId="{64183E03-197F-4092-8C6C-43DA27B05521}" dt="2022-08-09T06:09:26.184" v="287" actId="408"/>
          <ac:picMkLst>
            <pc:docMk/>
            <pc:sldMk cId="2421377510" sldId="269"/>
            <ac:picMk id="11" creationId="{F86EEB95-FB76-7C0C-7470-299608CCE87A}"/>
          </ac:picMkLst>
        </pc:picChg>
        <pc:picChg chg="add mod topLvl">
          <ac:chgData name="HAVISH MADHVAPATY" userId="71140313-2703-480b-b9ae-8f282742dbab" providerId="ADAL" clId="{64183E03-197F-4092-8C6C-43DA27B05521}" dt="2022-08-09T06:09:26.184" v="287" actId="408"/>
          <ac:picMkLst>
            <pc:docMk/>
            <pc:sldMk cId="2421377510" sldId="269"/>
            <ac:picMk id="13" creationId="{E00A0344-B8DD-FA57-583F-B6F1BCEBBA09}"/>
          </ac:picMkLst>
        </pc:picChg>
        <pc:picChg chg="add mod topLvl">
          <ac:chgData name="HAVISH MADHVAPATY" userId="71140313-2703-480b-b9ae-8f282742dbab" providerId="ADAL" clId="{64183E03-197F-4092-8C6C-43DA27B05521}" dt="2022-08-09T06:09:22.760" v="286" actId="14100"/>
          <ac:picMkLst>
            <pc:docMk/>
            <pc:sldMk cId="2421377510" sldId="269"/>
            <ac:picMk id="15" creationId="{0A88BDDF-260F-63A9-B5F5-41093507A197}"/>
          </ac:picMkLst>
        </pc:picChg>
        <pc:picChg chg="add mod topLvl">
          <ac:chgData name="HAVISH MADHVAPATY" userId="71140313-2703-480b-b9ae-8f282742dbab" providerId="ADAL" clId="{64183E03-197F-4092-8C6C-43DA27B05521}" dt="2022-08-09T06:09:26.184" v="287" actId="408"/>
          <ac:picMkLst>
            <pc:docMk/>
            <pc:sldMk cId="2421377510" sldId="269"/>
            <ac:picMk id="17" creationId="{44A154D9-ECF6-5F91-C774-707858256F33}"/>
          </ac:picMkLst>
        </pc:picChg>
        <pc:picChg chg="add mod">
          <ac:chgData name="HAVISH MADHVAPATY" userId="71140313-2703-480b-b9ae-8f282742dbab" providerId="ADAL" clId="{64183E03-197F-4092-8C6C-43DA27B05521}" dt="2022-08-09T06:09:22.760" v="286" actId="14100"/>
          <ac:picMkLst>
            <pc:docMk/>
            <pc:sldMk cId="2421377510" sldId="269"/>
            <ac:picMk id="24" creationId="{536B649C-195A-BAA9-2C32-5EB4AB52B9C2}"/>
          </ac:picMkLst>
        </pc:picChg>
        <pc:picChg chg="del">
          <ac:chgData name="HAVISH MADHVAPATY" userId="71140313-2703-480b-b9ae-8f282742dbab" providerId="ADAL" clId="{64183E03-197F-4092-8C6C-43DA27B05521}" dt="2022-08-09T05:55:44.134" v="138" actId="478"/>
          <ac:picMkLst>
            <pc:docMk/>
            <pc:sldMk cId="2421377510" sldId="269"/>
            <ac:picMk id="363" creationId="{B18D888B-98B8-426A-37B8-66986F7297E1}"/>
          </ac:picMkLst>
        </pc:picChg>
        <pc:picChg chg="add mod">
          <ac:chgData name="HAVISH MADHVAPATY" userId="71140313-2703-480b-b9ae-8f282742dbab" providerId="ADAL" clId="{64183E03-197F-4092-8C6C-43DA27B05521}" dt="2022-08-09T05:59:15.466" v="164" actId="1076"/>
          <ac:picMkLst>
            <pc:docMk/>
            <pc:sldMk cId="2421377510" sldId="269"/>
            <ac:picMk id="1026" creationId="{B2069242-C488-7835-D5E0-2B75612341CD}"/>
          </ac:picMkLst>
        </pc:picChg>
      </pc:sldChg>
      <pc:sldChg chg="addSp modSp add mod">
        <pc:chgData name="HAVISH MADHVAPATY" userId="71140313-2703-480b-b9ae-8f282742dbab" providerId="ADAL" clId="{64183E03-197F-4092-8C6C-43DA27B05521}" dt="2022-08-09T06:11:27.123" v="336" actId="207"/>
        <pc:sldMkLst>
          <pc:docMk/>
          <pc:sldMk cId="51482350" sldId="270"/>
        </pc:sldMkLst>
        <pc:spChg chg="add mod">
          <ac:chgData name="HAVISH MADHVAPATY" userId="71140313-2703-480b-b9ae-8f282742dbab" providerId="ADAL" clId="{64183E03-197F-4092-8C6C-43DA27B05521}" dt="2022-08-09T06:11:27.123" v="336" actId="207"/>
          <ac:spMkLst>
            <pc:docMk/>
            <pc:sldMk cId="51482350" sldId="270"/>
            <ac:spMk id="3" creationId="{140069D9-BB61-AEE7-E758-326729139003}"/>
          </ac:spMkLst>
        </pc:spChg>
        <pc:spChg chg="mod">
          <ac:chgData name="HAVISH MADHVAPATY" userId="71140313-2703-480b-b9ae-8f282742dbab" providerId="ADAL" clId="{64183E03-197F-4092-8C6C-43DA27B05521}" dt="2022-08-09T05:55:54.868" v="146" actId="20577"/>
          <ac:spMkLst>
            <pc:docMk/>
            <pc:sldMk cId="51482350" sldId="270"/>
            <ac:spMk id="345" creationId="{E7612394-A23C-4F07-ADF4-F8A72EEC98B0}"/>
          </ac:spMkLst>
        </pc:spChg>
      </pc:sldChg>
      <pc:sldChg chg="addSp delSp modSp add mod">
        <pc:chgData name="HAVISH MADHVAPATY" userId="71140313-2703-480b-b9ae-8f282742dbab" providerId="ADAL" clId="{64183E03-197F-4092-8C6C-43DA27B05521}" dt="2022-08-09T16:41:31.279" v="769" actId="14100"/>
        <pc:sldMkLst>
          <pc:docMk/>
          <pc:sldMk cId="1963845367" sldId="271"/>
        </pc:sldMkLst>
        <pc:spChg chg="mod topLvl">
          <ac:chgData name="HAVISH MADHVAPATY" userId="71140313-2703-480b-b9ae-8f282742dbab" providerId="ADAL" clId="{64183E03-197F-4092-8C6C-43DA27B05521}" dt="2022-08-09T16:41:04.681" v="761" actId="1076"/>
          <ac:spMkLst>
            <pc:docMk/>
            <pc:sldMk cId="1963845367" sldId="271"/>
            <ac:spMk id="3" creationId="{140069D9-BB61-AEE7-E758-326729139003}"/>
          </ac:spMkLst>
        </pc:spChg>
        <pc:spChg chg="add mod topLvl">
          <ac:chgData name="HAVISH MADHVAPATY" userId="71140313-2703-480b-b9ae-8f282742dbab" providerId="ADAL" clId="{64183E03-197F-4092-8C6C-43DA27B05521}" dt="2022-08-09T16:41:21.450" v="766" actId="14100"/>
          <ac:spMkLst>
            <pc:docMk/>
            <pc:sldMk cId="1963845367" sldId="271"/>
            <ac:spMk id="4" creationId="{FFE205F6-7F8A-2583-A5BF-02303D97D5EB}"/>
          </ac:spMkLst>
        </pc:spChg>
        <pc:spChg chg="add mod topLvl">
          <ac:chgData name="HAVISH MADHVAPATY" userId="71140313-2703-480b-b9ae-8f282742dbab" providerId="ADAL" clId="{64183E03-197F-4092-8C6C-43DA27B05521}" dt="2022-08-09T16:41:15.344" v="764" actId="1076"/>
          <ac:spMkLst>
            <pc:docMk/>
            <pc:sldMk cId="1963845367" sldId="271"/>
            <ac:spMk id="5" creationId="{DC375E39-FB02-E8D1-3FAA-74D23D90357F}"/>
          </ac:spMkLst>
        </pc:spChg>
        <pc:spChg chg="add mod topLvl">
          <ac:chgData name="HAVISH MADHVAPATY" userId="71140313-2703-480b-b9ae-8f282742dbab" providerId="ADAL" clId="{64183E03-197F-4092-8C6C-43DA27B05521}" dt="2022-08-09T16:41:27.899" v="768" actId="14100"/>
          <ac:spMkLst>
            <pc:docMk/>
            <pc:sldMk cId="1963845367" sldId="271"/>
            <ac:spMk id="6" creationId="{48D44FFF-CF90-E603-3D1A-E8BE9D4C752A}"/>
          </ac:spMkLst>
        </pc:spChg>
        <pc:spChg chg="add mod topLvl">
          <ac:chgData name="HAVISH MADHVAPATY" userId="71140313-2703-480b-b9ae-8f282742dbab" providerId="ADAL" clId="{64183E03-197F-4092-8C6C-43DA27B05521}" dt="2022-08-09T16:41:31.279" v="769" actId="14100"/>
          <ac:spMkLst>
            <pc:docMk/>
            <pc:sldMk cId="1963845367" sldId="271"/>
            <ac:spMk id="7" creationId="{3B00E543-C810-6E2B-C9D9-5F98BC444728}"/>
          </ac:spMkLst>
        </pc:spChg>
        <pc:spChg chg="mod">
          <ac:chgData name="HAVISH MADHVAPATY" userId="71140313-2703-480b-b9ae-8f282742dbab" providerId="ADAL" clId="{64183E03-197F-4092-8C6C-43DA27B05521}" dt="2022-08-09T06:12:07.083" v="357" actId="115"/>
          <ac:spMkLst>
            <pc:docMk/>
            <pc:sldMk cId="1963845367" sldId="271"/>
            <ac:spMk id="345" creationId="{E7612394-A23C-4F07-ADF4-F8A72EEC98B0}"/>
          </ac:spMkLst>
        </pc:spChg>
        <pc:grpChg chg="add del mod">
          <ac:chgData name="HAVISH MADHVAPATY" userId="71140313-2703-480b-b9ae-8f282742dbab" providerId="ADAL" clId="{64183E03-197F-4092-8C6C-43DA27B05521}" dt="2022-08-09T16:40:36.170" v="736" actId="165"/>
          <ac:grpSpMkLst>
            <pc:docMk/>
            <pc:sldMk cId="1963845367" sldId="271"/>
            <ac:grpSpMk id="2" creationId="{B0095738-FBD1-131B-DD7B-FC67FBA73344}"/>
          </ac:grpSpMkLst>
        </pc:grpChg>
      </pc:sldChg>
      <pc:sldChg chg="add del setBg">
        <pc:chgData name="HAVISH MADHVAPATY" userId="71140313-2703-480b-b9ae-8f282742dbab" providerId="ADAL" clId="{64183E03-197F-4092-8C6C-43DA27B05521}" dt="2022-08-13T04:45:58.092" v="772"/>
        <pc:sldMkLst>
          <pc:docMk/>
          <pc:sldMk cId="2325091994" sldId="274"/>
        </pc:sldMkLst>
      </pc:sldChg>
    </pc:docChg>
  </pc:docChgLst>
  <pc:docChgLst>
    <pc:chgData name="HAVISH MADHVAPATY" userId="71140313-2703-480b-b9ae-8f282742dbab" providerId="ADAL" clId="{6A425715-89C0-4793-ABCD-D8C294F17CA8}"/>
    <pc:docChg chg="undo redo custSel addSld delSld modSld sldOrd addSection delSection modSection">
      <pc:chgData name="HAVISH MADHVAPATY" userId="71140313-2703-480b-b9ae-8f282742dbab" providerId="ADAL" clId="{6A425715-89C0-4793-ABCD-D8C294F17CA8}" dt="2023-06-12T11:16:10.724" v="2814" actId="478"/>
      <pc:docMkLst>
        <pc:docMk/>
      </pc:docMkLst>
      <pc:sldChg chg="del">
        <pc:chgData name="HAVISH MADHVAPATY" userId="71140313-2703-480b-b9ae-8f282742dbab" providerId="ADAL" clId="{6A425715-89C0-4793-ABCD-D8C294F17CA8}" dt="2023-06-11T15:43:22.354" v="677" actId="47"/>
        <pc:sldMkLst>
          <pc:docMk/>
          <pc:sldMk cId="1714763385" sldId="267"/>
        </pc:sldMkLst>
      </pc:sldChg>
      <pc:sldChg chg="del">
        <pc:chgData name="HAVISH MADHVAPATY" userId="71140313-2703-480b-b9ae-8f282742dbab" providerId="ADAL" clId="{6A425715-89C0-4793-ABCD-D8C294F17CA8}" dt="2023-06-11T15:43:22.354" v="677" actId="47"/>
        <pc:sldMkLst>
          <pc:docMk/>
          <pc:sldMk cId="2530982824" sldId="268"/>
        </pc:sldMkLst>
      </pc:sldChg>
      <pc:sldChg chg="del">
        <pc:chgData name="HAVISH MADHVAPATY" userId="71140313-2703-480b-b9ae-8f282742dbab" providerId="ADAL" clId="{6A425715-89C0-4793-ABCD-D8C294F17CA8}" dt="2023-06-11T15:43:22.354" v="677" actId="47"/>
        <pc:sldMkLst>
          <pc:docMk/>
          <pc:sldMk cId="1034395175" sldId="269"/>
        </pc:sldMkLst>
      </pc:sldChg>
      <pc:sldChg chg="del">
        <pc:chgData name="HAVISH MADHVAPATY" userId="71140313-2703-480b-b9ae-8f282742dbab" providerId="ADAL" clId="{6A425715-89C0-4793-ABCD-D8C294F17CA8}" dt="2023-06-11T15:43:22.354" v="677" actId="47"/>
        <pc:sldMkLst>
          <pc:docMk/>
          <pc:sldMk cId="3311778296" sldId="274"/>
        </pc:sldMkLst>
      </pc:sldChg>
      <pc:sldChg chg="del">
        <pc:chgData name="HAVISH MADHVAPATY" userId="71140313-2703-480b-b9ae-8f282742dbab" providerId="ADAL" clId="{6A425715-89C0-4793-ABCD-D8C294F17CA8}" dt="2023-06-11T15:43:22.354" v="677" actId="47"/>
        <pc:sldMkLst>
          <pc:docMk/>
          <pc:sldMk cId="63453548" sldId="275"/>
        </pc:sldMkLst>
      </pc:sldChg>
      <pc:sldChg chg="addSp modSp mod">
        <pc:chgData name="HAVISH MADHVAPATY" userId="71140313-2703-480b-b9ae-8f282742dbab" providerId="ADAL" clId="{6A425715-89C0-4793-ABCD-D8C294F17CA8}" dt="2023-06-11T17:56:37.097" v="1674" actId="1076"/>
        <pc:sldMkLst>
          <pc:docMk/>
          <pc:sldMk cId="881167865" sldId="277"/>
        </pc:sldMkLst>
        <pc:picChg chg="add mod">
          <ac:chgData name="HAVISH MADHVAPATY" userId="71140313-2703-480b-b9ae-8f282742dbab" providerId="ADAL" clId="{6A425715-89C0-4793-ABCD-D8C294F17CA8}" dt="2023-06-11T17:56:37.097" v="1674" actId="1076"/>
          <ac:picMkLst>
            <pc:docMk/>
            <pc:sldMk cId="881167865" sldId="277"/>
            <ac:picMk id="4" creationId="{DA489635-D0C2-361D-4FA6-C2699506DAE6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4.628" v="1682"/>
        <pc:sldMkLst>
          <pc:docMk/>
          <pc:sldMk cId="2173772714" sldId="278"/>
        </pc:sldMkLst>
        <pc:picChg chg="add mod">
          <ac:chgData name="HAVISH MADHVAPATY" userId="71140313-2703-480b-b9ae-8f282742dbab" providerId="ADAL" clId="{6A425715-89C0-4793-ABCD-D8C294F17CA8}" dt="2023-06-11T17:56:44.628" v="1682"/>
          <ac:picMkLst>
            <pc:docMk/>
            <pc:sldMk cId="2173772714" sldId="278"/>
            <ac:picMk id="3" creationId="{63551EA1-1D17-AF48-3293-FF79B1D4956C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3.714" v="1680"/>
        <pc:sldMkLst>
          <pc:docMk/>
          <pc:sldMk cId="2171207000" sldId="282"/>
        </pc:sldMkLst>
        <pc:picChg chg="add mod">
          <ac:chgData name="HAVISH MADHVAPATY" userId="71140313-2703-480b-b9ae-8f282742dbab" providerId="ADAL" clId="{6A425715-89C0-4793-ABCD-D8C294F17CA8}" dt="2023-06-11T17:56:43.714" v="1680"/>
          <ac:picMkLst>
            <pc:docMk/>
            <pc:sldMk cId="2171207000" sldId="282"/>
            <ac:picMk id="2" creationId="{382D03E1-0FAC-3037-513E-B9A46B0F17F1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5.354" v="1707"/>
        <pc:sldMkLst>
          <pc:docMk/>
          <pc:sldMk cId="1844250370" sldId="283"/>
        </pc:sldMkLst>
        <pc:picChg chg="add mod">
          <ac:chgData name="HAVISH MADHVAPATY" userId="71140313-2703-480b-b9ae-8f282742dbab" providerId="ADAL" clId="{6A425715-89C0-4793-ABCD-D8C294F17CA8}" dt="2023-06-11T17:56:55.354" v="1707"/>
          <ac:picMkLst>
            <pc:docMk/>
            <pc:sldMk cId="1844250370" sldId="283"/>
            <ac:picMk id="3" creationId="{357990DD-90C4-9892-C3C7-D1E18E9ADD02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6.614" v="1710"/>
        <pc:sldMkLst>
          <pc:docMk/>
          <pc:sldMk cId="3307524003" sldId="284"/>
        </pc:sldMkLst>
        <pc:picChg chg="add mod">
          <ac:chgData name="HAVISH MADHVAPATY" userId="71140313-2703-480b-b9ae-8f282742dbab" providerId="ADAL" clId="{6A425715-89C0-4793-ABCD-D8C294F17CA8}" dt="2023-06-11T17:56:56.614" v="1710"/>
          <ac:picMkLst>
            <pc:docMk/>
            <pc:sldMk cId="3307524003" sldId="284"/>
            <ac:picMk id="7" creationId="{676A5799-D1D1-8F15-4A35-B258D3BBC34C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7.456" v="1712"/>
        <pc:sldMkLst>
          <pc:docMk/>
          <pc:sldMk cId="3686227900" sldId="285"/>
        </pc:sldMkLst>
        <pc:picChg chg="add mod">
          <ac:chgData name="HAVISH MADHVAPATY" userId="71140313-2703-480b-b9ae-8f282742dbab" providerId="ADAL" clId="{6A425715-89C0-4793-ABCD-D8C294F17CA8}" dt="2023-06-11T17:56:57.456" v="1712"/>
          <ac:picMkLst>
            <pc:docMk/>
            <pc:sldMk cId="3686227900" sldId="285"/>
            <ac:picMk id="7" creationId="{682F82C3-1EAE-BD05-C6C8-AA640FA5C575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8.326" v="1714"/>
        <pc:sldMkLst>
          <pc:docMk/>
          <pc:sldMk cId="652369794" sldId="286"/>
        </pc:sldMkLst>
        <pc:picChg chg="add mod">
          <ac:chgData name="HAVISH MADHVAPATY" userId="71140313-2703-480b-b9ae-8f282742dbab" providerId="ADAL" clId="{6A425715-89C0-4793-ABCD-D8C294F17CA8}" dt="2023-06-11T17:56:58.326" v="1714"/>
          <ac:picMkLst>
            <pc:docMk/>
            <pc:sldMk cId="652369794" sldId="286"/>
            <ac:picMk id="2" creationId="{0B07DDA0-2DE1-2F49-9AC1-5FBE239C18BF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2.415" v="1700"/>
        <pc:sldMkLst>
          <pc:docMk/>
          <pc:sldMk cId="3418838601" sldId="287"/>
        </pc:sldMkLst>
        <pc:picChg chg="add mod">
          <ac:chgData name="HAVISH MADHVAPATY" userId="71140313-2703-480b-b9ae-8f282742dbab" providerId="ADAL" clId="{6A425715-89C0-4793-ABCD-D8C294F17CA8}" dt="2023-06-11T17:56:52.415" v="1700"/>
          <ac:picMkLst>
            <pc:docMk/>
            <pc:sldMk cId="3418838601" sldId="287"/>
            <ac:picMk id="7" creationId="{62949138-3E4F-8D1D-1C77-04ED01E27ACE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3.246" v="1702"/>
        <pc:sldMkLst>
          <pc:docMk/>
          <pc:sldMk cId="74565976" sldId="288"/>
        </pc:sldMkLst>
        <pc:picChg chg="add mod">
          <ac:chgData name="HAVISH MADHVAPATY" userId="71140313-2703-480b-b9ae-8f282742dbab" providerId="ADAL" clId="{6A425715-89C0-4793-ABCD-D8C294F17CA8}" dt="2023-06-11T17:56:53.246" v="1702"/>
          <ac:picMkLst>
            <pc:docMk/>
            <pc:sldMk cId="74565976" sldId="288"/>
            <ac:picMk id="7" creationId="{F3EEA61E-01C1-C3D8-AF34-0B070C7BCF13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2.206" v="1723"/>
        <pc:sldMkLst>
          <pc:docMk/>
          <pc:sldMk cId="148317228" sldId="289"/>
        </pc:sldMkLst>
        <pc:picChg chg="add mod">
          <ac:chgData name="HAVISH MADHVAPATY" userId="71140313-2703-480b-b9ae-8f282742dbab" providerId="ADAL" clId="{6A425715-89C0-4793-ABCD-D8C294F17CA8}" dt="2023-06-11T17:57:02.206" v="1723"/>
          <ac:picMkLst>
            <pc:docMk/>
            <pc:sldMk cId="148317228" sldId="289"/>
            <ac:picMk id="2" creationId="{D58E07C7-0D43-94C4-2963-8C7660F5E1D1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2.623" v="1724"/>
        <pc:sldMkLst>
          <pc:docMk/>
          <pc:sldMk cId="3975761994" sldId="290"/>
        </pc:sldMkLst>
        <pc:picChg chg="add mod">
          <ac:chgData name="HAVISH MADHVAPATY" userId="71140313-2703-480b-b9ae-8f282742dbab" providerId="ADAL" clId="{6A425715-89C0-4793-ABCD-D8C294F17CA8}" dt="2023-06-11T17:57:02.623" v="1724"/>
          <ac:picMkLst>
            <pc:docMk/>
            <pc:sldMk cId="3975761994" sldId="290"/>
            <ac:picMk id="7" creationId="{9A7E189F-CA9B-B73A-F9CC-9616553457A9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7.303" v="1688"/>
        <pc:sldMkLst>
          <pc:docMk/>
          <pc:sldMk cId="26011565" sldId="291"/>
        </pc:sldMkLst>
        <pc:picChg chg="add mod">
          <ac:chgData name="HAVISH MADHVAPATY" userId="71140313-2703-480b-b9ae-8f282742dbab" providerId="ADAL" clId="{6A425715-89C0-4793-ABCD-D8C294F17CA8}" dt="2023-06-11T17:56:47.303" v="1688"/>
          <ac:picMkLst>
            <pc:docMk/>
            <pc:sldMk cId="26011565" sldId="291"/>
            <ac:picMk id="7" creationId="{4767204F-7487-C54F-1A3C-1E4C37D4112C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8.166" v="1690"/>
        <pc:sldMkLst>
          <pc:docMk/>
          <pc:sldMk cId="3496476352" sldId="292"/>
        </pc:sldMkLst>
        <pc:picChg chg="add mod">
          <ac:chgData name="HAVISH MADHVAPATY" userId="71140313-2703-480b-b9ae-8f282742dbab" providerId="ADAL" clId="{6A425715-89C0-4793-ABCD-D8C294F17CA8}" dt="2023-06-11T17:56:48.166" v="1690"/>
          <ac:picMkLst>
            <pc:docMk/>
            <pc:sldMk cId="3496476352" sldId="292"/>
            <ac:picMk id="2" creationId="{20B98AAA-B349-DCB1-201D-C7EB2ED69FC0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8.583" v="1691"/>
        <pc:sldMkLst>
          <pc:docMk/>
          <pc:sldMk cId="2771026154" sldId="293"/>
        </pc:sldMkLst>
        <pc:picChg chg="add mod">
          <ac:chgData name="HAVISH MADHVAPATY" userId="71140313-2703-480b-b9ae-8f282742dbab" providerId="ADAL" clId="{6A425715-89C0-4793-ABCD-D8C294F17CA8}" dt="2023-06-11T17:56:48.583" v="1691"/>
          <ac:picMkLst>
            <pc:docMk/>
            <pc:sldMk cId="2771026154" sldId="293"/>
            <ac:picMk id="3" creationId="{E9B076B0-340D-F5C8-BEA1-9AB011F2A734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0.882" v="1720"/>
        <pc:sldMkLst>
          <pc:docMk/>
          <pc:sldMk cId="1944986000" sldId="294"/>
        </pc:sldMkLst>
        <pc:picChg chg="add mod">
          <ac:chgData name="HAVISH MADHVAPATY" userId="71140313-2703-480b-b9ae-8f282742dbab" providerId="ADAL" clId="{6A425715-89C0-4793-ABCD-D8C294F17CA8}" dt="2023-06-11T17:57:00.882" v="1720"/>
          <ac:picMkLst>
            <pc:docMk/>
            <pc:sldMk cId="1944986000" sldId="294"/>
            <ac:picMk id="2" creationId="{83D8DFCB-3A57-A855-DAB5-CAB532CDBD0F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2.799" v="1678"/>
        <pc:sldMkLst>
          <pc:docMk/>
          <pc:sldMk cId="3368841570" sldId="295"/>
        </pc:sldMkLst>
        <pc:picChg chg="add mod">
          <ac:chgData name="HAVISH MADHVAPATY" userId="71140313-2703-480b-b9ae-8f282742dbab" providerId="ADAL" clId="{6A425715-89C0-4793-ABCD-D8C294F17CA8}" dt="2023-06-11T17:56:42.799" v="1678"/>
          <ac:picMkLst>
            <pc:docMk/>
            <pc:sldMk cId="3368841570" sldId="295"/>
            <ac:picMk id="2" creationId="{FF0DCA5F-D348-FB84-BF0C-9C57F8D3166E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5.772" v="1708"/>
        <pc:sldMkLst>
          <pc:docMk/>
          <pc:sldMk cId="2269460862" sldId="296"/>
        </pc:sldMkLst>
        <pc:picChg chg="add mod">
          <ac:chgData name="HAVISH MADHVAPATY" userId="71140313-2703-480b-b9ae-8f282742dbab" providerId="ADAL" clId="{6A425715-89C0-4793-ABCD-D8C294F17CA8}" dt="2023-06-11T17:56:55.772" v="1708"/>
          <ac:picMkLst>
            <pc:docMk/>
            <pc:sldMk cId="2269460862" sldId="296"/>
            <ac:picMk id="2" creationId="{138FBB39-CCC0-78B8-1131-D97BF21A1E3A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7.052" v="1711"/>
        <pc:sldMkLst>
          <pc:docMk/>
          <pc:sldMk cId="290243264" sldId="297"/>
        </pc:sldMkLst>
        <pc:picChg chg="add mod">
          <ac:chgData name="HAVISH MADHVAPATY" userId="71140313-2703-480b-b9ae-8f282742dbab" providerId="ADAL" clId="{6A425715-89C0-4793-ABCD-D8C294F17CA8}" dt="2023-06-11T17:56:57.052" v="1711"/>
          <ac:picMkLst>
            <pc:docMk/>
            <pc:sldMk cId="290243264" sldId="297"/>
            <ac:picMk id="2" creationId="{E697AE38-A0F8-A737-0FF8-D3F3248203FE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7.906" v="1713"/>
        <pc:sldMkLst>
          <pc:docMk/>
          <pc:sldMk cId="1845406963" sldId="298"/>
        </pc:sldMkLst>
        <pc:picChg chg="add mod">
          <ac:chgData name="HAVISH MADHVAPATY" userId="71140313-2703-480b-b9ae-8f282742dbab" providerId="ADAL" clId="{6A425715-89C0-4793-ABCD-D8C294F17CA8}" dt="2023-06-11T17:56:57.906" v="1713"/>
          <ac:picMkLst>
            <pc:docMk/>
            <pc:sldMk cId="1845406963" sldId="298"/>
            <ac:picMk id="2" creationId="{A239D0D9-42AE-90FD-68F4-90605FB40E5D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1.572" v="1676"/>
        <pc:sldMkLst>
          <pc:docMk/>
          <pc:sldMk cId="2008617058" sldId="299"/>
        </pc:sldMkLst>
        <pc:picChg chg="add mod">
          <ac:chgData name="HAVISH MADHVAPATY" userId="71140313-2703-480b-b9ae-8f282742dbab" providerId="ADAL" clId="{6A425715-89C0-4793-ABCD-D8C294F17CA8}" dt="2023-06-11T17:56:41.572" v="1676"/>
          <ac:picMkLst>
            <pc:docMk/>
            <pc:sldMk cId="2008617058" sldId="299"/>
            <ac:picMk id="2" creationId="{2BF45E1C-21A1-3F80-2DB7-6022A08CF318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1.777" v="1722"/>
        <pc:sldMkLst>
          <pc:docMk/>
          <pc:sldMk cId="1928356115" sldId="300"/>
        </pc:sldMkLst>
        <pc:picChg chg="add mod">
          <ac:chgData name="HAVISH MADHVAPATY" userId="71140313-2703-480b-b9ae-8f282742dbab" providerId="ADAL" clId="{6A425715-89C0-4793-ABCD-D8C294F17CA8}" dt="2023-06-11T17:57:01.777" v="1722"/>
          <ac:picMkLst>
            <pc:docMk/>
            <pc:sldMk cId="1928356115" sldId="300"/>
            <ac:picMk id="2" creationId="{5E231D94-501B-D89F-9823-E8AD557F3804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3.074" v="1725"/>
        <pc:sldMkLst>
          <pc:docMk/>
          <pc:sldMk cId="3876844129" sldId="301"/>
        </pc:sldMkLst>
        <pc:picChg chg="add mod">
          <ac:chgData name="HAVISH MADHVAPATY" userId="71140313-2703-480b-b9ae-8f282742dbab" providerId="ADAL" clId="{6A425715-89C0-4793-ABCD-D8C294F17CA8}" dt="2023-06-11T17:57:03.074" v="1725"/>
          <ac:picMkLst>
            <pc:docMk/>
            <pc:sldMk cId="3876844129" sldId="301"/>
            <ac:picMk id="2" creationId="{17176BA3-43A6-414B-0B4A-0AC332359672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7.740" v="1689"/>
        <pc:sldMkLst>
          <pc:docMk/>
          <pc:sldMk cId="2135621921" sldId="302"/>
        </pc:sldMkLst>
        <pc:picChg chg="add mod">
          <ac:chgData name="HAVISH MADHVAPATY" userId="71140313-2703-480b-b9ae-8f282742dbab" providerId="ADAL" clId="{6A425715-89C0-4793-ABCD-D8C294F17CA8}" dt="2023-06-11T17:56:47.740" v="1689"/>
          <ac:picMkLst>
            <pc:docMk/>
            <pc:sldMk cId="2135621921" sldId="302"/>
            <ac:picMk id="2" creationId="{74B41737-2DCE-8F43-F43A-41D66BE2DB8F}"/>
          </ac:picMkLst>
        </pc:picChg>
      </pc:sldChg>
      <pc:sldChg chg="del">
        <pc:chgData name="HAVISH MADHVAPATY" userId="71140313-2703-480b-b9ae-8f282742dbab" providerId="ADAL" clId="{6A425715-89C0-4793-ABCD-D8C294F17CA8}" dt="2023-06-11T15:43:22.354" v="677" actId="47"/>
        <pc:sldMkLst>
          <pc:docMk/>
          <pc:sldMk cId="1729387239" sldId="303"/>
        </pc:sldMkLst>
      </pc:sldChg>
      <pc:sldChg chg="addSp modSp">
        <pc:chgData name="HAVISH MADHVAPATY" userId="71140313-2703-480b-b9ae-8f282742dbab" providerId="ADAL" clId="{6A425715-89C0-4793-ABCD-D8C294F17CA8}" dt="2023-06-11T17:57:03.548" v="1726"/>
        <pc:sldMkLst>
          <pc:docMk/>
          <pc:sldMk cId="859113413" sldId="304"/>
        </pc:sldMkLst>
        <pc:picChg chg="add mod">
          <ac:chgData name="HAVISH MADHVAPATY" userId="71140313-2703-480b-b9ae-8f282742dbab" providerId="ADAL" clId="{6A425715-89C0-4793-ABCD-D8C294F17CA8}" dt="2023-06-11T17:57:03.548" v="1726"/>
          <ac:picMkLst>
            <pc:docMk/>
            <pc:sldMk cId="859113413" sldId="304"/>
            <ac:picMk id="7" creationId="{550972ED-B3F5-A94C-363F-70831783683D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4.066" v="1727"/>
        <pc:sldMkLst>
          <pc:docMk/>
          <pc:sldMk cId="949713999" sldId="305"/>
        </pc:sldMkLst>
        <pc:picChg chg="add mod">
          <ac:chgData name="HAVISH MADHVAPATY" userId="71140313-2703-480b-b9ae-8f282742dbab" providerId="ADAL" clId="{6A425715-89C0-4793-ABCD-D8C294F17CA8}" dt="2023-06-11T17:57:04.066" v="1727"/>
          <ac:picMkLst>
            <pc:docMk/>
            <pc:sldMk cId="949713999" sldId="305"/>
            <ac:picMk id="2" creationId="{E8D75EA5-4AC7-DDF7-B16A-CE60EBD934B5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4.483" v="1728"/>
        <pc:sldMkLst>
          <pc:docMk/>
          <pc:sldMk cId="4070531643" sldId="306"/>
        </pc:sldMkLst>
        <pc:picChg chg="add mod">
          <ac:chgData name="HAVISH MADHVAPATY" userId="71140313-2703-480b-b9ae-8f282742dbab" providerId="ADAL" clId="{6A425715-89C0-4793-ABCD-D8C294F17CA8}" dt="2023-06-11T17:57:04.483" v="1728"/>
          <ac:picMkLst>
            <pc:docMk/>
            <pc:sldMk cId="4070531643" sldId="306"/>
            <ac:picMk id="2" creationId="{DBD931E0-8D02-5AA3-7101-BC10C3EFF134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4.895" v="1729"/>
        <pc:sldMkLst>
          <pc:docMk/>
          <pc:sldMk cId="1679336431" sldId="307"/>
        </pc:sldMkLst>
        <pc:picChg chg="add mod">
          <ac:chgData name="HAVISH MADHVAPATY" userId="71140313-2703-480b-b9ae-8f282742dbab" providerId="ADAL" clId="{6A425715-89C0-4793-ABCD-D8C294F17CA8}" dt="2023-06-11T17:57:04.895" v="1729"/>
          <ac:picMkLst>
            <pc:docMk/>
            <pc:sldMk cId="1679336431" sldId="307"/>
            <ac:picMk id="2" creationId="{7CB7B68E-D01D-64DA-3A2C-1DBFDF7BDF98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7.039" v="1734"/>
        <pc:sldMkLst>
          <pc:docMk/>
          <pc:sldMk cId="186684331" sldId="308"/>
        </pc:sldMkLst>
        <pc:picChg chg="add mod">
          <ac:chgData name="HAVISH MADHVAPATY" userId="71140313-2703-480b-b9ae-8f282742dbab" providerId="ADAL" clId="{6A425715-89C0-4793-ABCD-D8C294F17CA8}" dt="2023-06-11T17:57:07.039" v="1734"/>
          <ac:picMkLst>
            <pc:docMk/>
            <pc:sldMk cId="186684331" sldId="308"/>
            <ac:picMk id="2" creationId="{EB862AFF-0FA3-4998-C01C-EF1E6D4C24B3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7.442" v="1735"/>
        <pc:sldMkLst>
          <pc:docMk/>
          <pc:sldMk cId="2102644000" sldId="309"/>
        </pc:sldMkLst>
        <pc:picChg chg="add mod">
          <ac:chgData name="HAVISH MADHVAPATY" userId="71140313-2703-480b-b9ae-8f282742dbab" providerId="ADAL" clId="{6A425715-89C0-4793-ABCD-D8C294F17CA8}" dt="2023-06-11T17:57:07.442" v="1735"/>
          <ac:picMkLst>
            <pc:docMk/>
            <pc:sldMk cId="2102644000" sldId="309"/>
            <ac:picMk id="2" creationId="{F91771AE-6418-8ACE-21B4-1B3AEDB125F8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1.112" v="1697"/>
        <pc:sldMkLst>
          <pc:docMk/>
          <pc:sldMk cId="3520990619" sldId="310"/>
        </pc:sldMkLst>
        <pc:picChg chg="add mod">
          <ac:chgData name="HAVISH MADHVAPATY" userId="71140313-2703-480b-b9ae-8f282742dbab" providerId="ADAL" clId="{6A425715-89C0-4793-ABCD-D8C294F17CA8}" dt="2023-06-11T17:56:51.112" v="1697"/>
          <ac:picMkLst>
            <pc:docMk/>
            <pc:sldMk cId="3520990619" sldId="310"/>
            <ac:picMk id="2" creationId="{7028CAEA-0D83-867A-41E3-FE92E70F396E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8.248" v="1737"/>
        <pc:sldMkLst>
          <pc:docMk/>
          <pc:sldMk cId="3419702746" sldId="311"/>
        </pc:sldMkLst>
        <pc:picChg chg="add mod">
          <ac:chgData name="HAVISH MADHVAPATY" userId="71140313-2703-480b-b9ae-8f282742dbab" providerId="ADAL" clId="{6A425715-89C0-4793-ABCD-D8C294F17CA8}" dt="2023-06-11T17:57:08.248" v="1737"/>
          <ac:picMkLst>
            <pc:docMk/>
            <pc:sldMk cId="3419702746" sldId="311"/>
            <ac:picMk id="2" creationId="{C10464E4-3B12-F864-2D89-221EDBC0A6E3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8.658" v="1738"/>
        <pc:sldMkLst>
          <pc:docMk/>
          <pc:sldMk cId="2452312621" sldId="312"/>
        </pc:sldMkLst>
        <pc:picChg chg="add mod">
          <ac:chgData name="HAVISH MADHVAPATY" userId="71140313-2703-480b-b9ae-8f282742dbab" providerId="ADAL" clId="{6A425715-89C0-4793-ABCD-D8C294F17CA8}" dt="2023-06-11T17:57:08.658" v="1738"/>
          <ac:picMkLst>
            <pc:docMk/>
            <pc:sldMk cId="2452312621" sldId="312"/>
            <ac:picMk id="2" creationId="{4D178BBF-120D-F499-47B4-DEE8E4B60112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9.063" v="1739"/>
        <pc:sldMkLst>
          <pc:docMk/>
          <pc:sldMk cId="3946161999" sldId="313"/>
        </pc:sldMkLst>
        <pc:picChg chg="add mod">
          <ac:chgData name="HAVISH MADHVAPATY" userId="71140313-2703-480b-b9ae-8f282742dbab" providerId="ADAL" clId="{6A425715-89C0-4793-ABCD-D8C294F17CA8}" dt="2023-06-11T17:57:09.063" v="1739"/>
          <ac:picMkLst>
            <pc:docMk/>
            <pc:sldMk cId="3946161999" sldId="313"/>
            <ac:picMk id="2" creationId="{EFB0CA5F-3BDE-3DF9-3A78-05F2A5B98C7A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8.754" v="1715"/>
        <pc:sldMkLst>
          <pc:docMk/>
          <pc:sldMk cId="1766916582" sldId="314"/>
        </pc:sldMkLst>
        <pc:picChg chg="add mod">
          <ac:chgData name="HAVISH MADHVAPATY" userId="71140313-2703-480b-b9ae-8f282742dbab" providerId="ADAL" clId="{6A425715-89C0-4793-ABCD-D8C294F17CA8}" dt="2023-06-11T17:56:58.754" v="1715"/>
          <ac:picMkLst>
            <pc:docMk/>
            <pc:sldMk cId="1766916582" sldId="314"/>
            <ac:picMk id="2" creationId="{5F18C910-3E1D-763F-4E72-AECCE3DCECFA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9.194" v="1716"/>
        <pc:sldMkLst>
          <pc:docMk/>
          <pc:sldMk cId="575621866" sldId="315"/>
        </pc:sldMkLst>
        <pc:picChg chg="add mod">
          <ac:chgData name="HAVISH MADHVAPATY" userId="71140313-2703-480b-b9ae-8f282742dbab" providerId="ADAL" clId="{6A425715-89C0-4793-ABCD-D8C294F17CA8}" dt="2023-06-11T17:56:59.194" v="1716"/>
          <ac:picMkLst>
            <pc:docMk/>
            <pc:sldMk cId="575621866" sldId="315"/>
            <ac:picMk id="3" creationId="{722AB057-D38A-08BB-CD57-39E6E2FB0706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9.638" v="1717"/>
        <pc:sldMkLst>
          <pc:docMk/>
          <pc:sldMk cId="443937962" sldId="316"/>
        </pc:sldMkLst>
        <pc:picChg chg="add mod">
          <ac:chgData name="HAVISH MADHVAPATY" userId="71140313-2703-480b-b9ae-8f282742dbab" providerId="ADAL" clId="{6A425715-89C0-4793-ABCD-D8C294F17CA8}" dt="2023-06-11T17:56:59.638" v="1717"/>
          <ac:picMkLst>
            <pc:docMk/>
            <pc:sldMk cId="443937962" sldId="316"/>
            <ac:picMk id="2" creationId="{13AF6378-3221-557F-FB2C-5372AC2BF04B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9.993" v="1718"/>
        <pc:sldMkLst>
          <pc:docMk/>
          <pc:sldMk cId="2823067836" sldId="318"/>
        </pc:sldMkLst>
        <pc:picChg chg="add mod">
          <ac:chgData name="HAVISH MADHVAPATY" userId="71140313-2703-480b-b9ae-8f282742dbab" providerId="ADAL" clId="{6A425715-89C0-4793-ABCD-D8C294F17CA8}" dt="2023-06-11T17:56:59.993" v="1718"/>
          <ac:picMkLst>
            <pc:docMk/>
            <pc:sldMk cId="2823067836" sldId="318"/>
            <ac:picMk id="2" creationId="{86BE0F83-8428-67CD-E212-DDDFB4EC8275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5.346" v="1730"/>
        <pc:sldMkLst>
          <pc:docMk/>
          <pc:sldMk cId="943524167" sldId="319"/>
        </pc:sldMkLst>
        <pc:picChg chg="add mod">
          <ac:chgData name="HAVISH MADHVAPATY" userId="71140313-2703-480b-b9ae-8f282742dbab" providerId="ADAL" clId="{6A425715-89C0-4793-ABCD-D8C294F17CA8}" dt="2023-06-11T17:57:05.346" v="1730"/>
          <ac:picMkLst>
            <pc:docMk/>
            <pc:sldMk cId="943524167" sldId="319"/>
            <ac:picMk id="2" creationId="{0942DCB1-47AF-4018-1C85-1B3171BA492B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5.786" v="1731"/>
        <pc:sldMkLst>
          <pc:docMk/>
          <pc:sldMk cId="2257047870" sldId="320"/>
        </pc:sldMkLst>
        <pc:picChg chg="add mod">
          <ac:chgData name="HAVISH MADHVAPATY" userId="71140313-2703-480b-b9ae-8f282742dbab" providerId="ADAL" clId="{6A425715-89C0-4793-ABCD-D8C294F17CA8}" dt="2023-06-11T17:57:05.786" v="1731"/>
          <ac:picMkLst>
            <pc:docMk/>
            <pc:sldMk cId="2257047870" sldId="320"/>
            <ac:picMk id="3" creationId="{FDE5B88A-B1BF-3180-1B90-BF1BF6AB4539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6.211" v="1732"/>
        <pc:sldMkLst>
          <pc:docMk/>
          <pc:sldMk cId="2380742305" sldId="321"/>
        </pc:sldMkLst>
        <pc:picChg chg="add mod">
          <ac:chgData name="HAVISH MADHVAPATY" userId="71140313-2703-480b-b9ae-8f282742dbab" providerId="ADAL" clId="{6A425715-89C0-4793-ABCD-D8C294F17CA8}" dt="2023-06-11T17:57:06.211" v="1732"/>
          <ac:picMkLst>
            <pc:docMk/>
            <pc:sldMk cId="2380742305" sldId="321"/>
            <ac:picMk id="2" creationId="{6C9E0B37-106C-B04E-AB48-F10AFA5CB021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6.597" v="1733"/>
        <pc:sldMkLst>
          <pc:docMk/>
          <pc:sldMk cId="1322664498" sldId="322"/>
        </pc:sldMkLst>
        <pc:picChg chg="add mod">
          <ac:chgData name="HAVISH MADHVAPATY" userId="71140313-2703-480b-b9ae-8f282742dbab" providerId="ADAL" clId="{6A425715-89C0-4793-ABCD-D8C294F17CA8}" dt="2023-06-11T17:57:06.597" v="1733"/>
          <ac:picMkLst>
            <pc:docMk/>
            <pc:sldMk cId="1322664498" sldId="322"/>
            <ac:picMk id="2" creationId="{6CB2E5D2-CA07-7835-07F3-DB9085BC2D11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4.942" v="1706"/>
        <pc:sldMkLst>
          <pc:docMk/>
          <pc:sldMk cId="3995548450" sldId="324"/>
        </pc:sldMkLst>
        <pc:picChg chg="add mod">
          <ac:chgData name="HAVISH MADHVAPATY" userId="71140313-2703-480b-b9ae-8f282742dbab" providerId="ADAL" clId="{6A425715-89C0-4793-ABCD-D8C294F17CA8}" dt="2023-06-11T17:56:54.942" v="1706"/>
          <ac:picMkLst>
            <pc:docMk/>
            <pc:sldMk cId="3995548450" sldId="324"/>
            <ac:picMk id="2" creationId="{58368A93-5C94-8EA9-C6B1-A7D8EBAF0525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5.096" v="1683"/>
        <pc:sldMkLst>
          <pc:docMk/>
          <pc:sldMk cId="3878520972" sldId="326"/>
        </pc:sldMkLst>
        <pc:picChg chg="add mod">
          <ac:chgData name="HAVISH MADHVAPATY" userId="71140313-2703-480b-b9ae-8f282742dbab" providerId="ADAL" clId="{6A425715-89C0-4793-ABCD-D8C294F17CA8}" dt="2023-06-11T17:56:45.096" v="1683"/>
          <ac:picMkLst>
            <pc:docMk/>
            <pc:sldMk cId="3878520972" sldId="326"/>
            <ac:picMk id="3" creationId="{AB4CABD3-DA75-668A-260C-3C1C9F4C8D54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3.701" v="1703"/>
        <pc:sldMkLst>
          <pc:docMk/>
          <pc:sldMk cId="1990092997" sldId="328"/>
        </pc:sldMkLst>
        <pc:picChg chg="add mod">
          <ac:chgData name="HAVISH MADHVAPATY" userId="71140313-2703-480b-b9ae-8f282742dbab" providerId="ADAL" clId="{6A425715-89C0-4793-ABCD-D8C294F17CA8}" dt="2023-06-11T17:56:53.701" v="1703"/>
          <ac:picMkLst>
            <pc:docMk/>
            <pc:sldMk cId="1990092997" sldId="328"/>
            <ac:picMk id="2" creationId="{A00722B6-218C-6CFE-783E-2F4E124FE12A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1.559" v="1698"/>
        <pc:sldMkLst>
          <pc:docMk/>
          <pc:sldMk cId="230484904" sldId="329"/>
        </pc:sldMkLst>
        <pc:picChg chg="add mod">
          <ac:chgData name="HAVISH MADHVAPATY" userId="71140313-2703-480b-b9ae-8f282742dbab" providerId="ADAL" clId="{6A425715-89C0-4793-ABCD-D8C294F17CA8}" dt="2023-06-11T17:56:51.559" v="1698"/>
          <ac:picMkLst>
            <pc:docMk/>
            <pc:sldMk cId="230484904" sldId="329"/>
            <ac:picMk id="2" creationId="{EF1EEB01-3561-1760-C90F-AD7A8A70FD82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1.968" v="1699"/>
        <pc:sldMkLst>
          <pc:docMk/>
          <pc:sldMk cId="2156093440" sldId="330"/>
        </pc:sldMkLst>
        <pc:picChg chg="add mod">
          <ac:chgData name="HAVISH MADHVAPATY" userId="71140313-2703-480b-b9ae-8f282742dbab" providerId="ADAL" clId="{6A425715-89C0-4793-ABCD-D8C294F17CA8}" dt="2023-06-11T17:56:51.968" v="1699"/>
          <ac:picMkLst>
            <pc:docMk/>
            <pc:sldMk cId="2156093440" sldId="330"/>
            <ac:picMk id="2" creationId="{76691DD0-AF2F-4237-4279-67D5830080F6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8.992" v="1692"/>
        <pc:sldMkLst>
          <pc:docMk/>
          <pc:sldMk cId="74826530" sldId="331"/>
        </pc:sldMkLst>
        <pc:picChg chg="add mod">
          <ac:chgData name="HAVISH MADHVAPATY" userId="71140313-2703-480b-b9ae-8f282742dbab" providerId="ADAL" clId="{6A425715-89C0-4793-ABCD-D8C294F17CA8}" dt="2023-06-11T17:56:48.992" v="1692"/>
          <ac:picMkLst>
            <pc:docMk/>
            <pc:sldMk cId="74826530" sldId="331"/>
            <ac:picMk id="2" creationId="{30607B51-9AA0-D400-D6C2-EDEF24C32424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2.836" v="1701"/>
        <pc:sldMkLst>
          <pc:docMk/>
          <pc:sldMk cId="2525424188" sldId="332"/>
        </pc:sldMkLst>
        <pc:picChg chg="add mod">
          <ac:chgData name="HAVISH MADHVAPATY" userId="71140313-2703-480b-b9ae-8f282742dbab" providerId="ADAL" clId="{6A425715-89C0-4793-ABCD-D8C294F17CA8}" dt="2023-06-11T17:56:52.836" v="1701"/>
          <ac:picMkLst>
            <pc:docMk/>
            <pc:sldMk cId="2525424188" sldId="332"/>
            <ac:picMk id="2" creationId="{00519A33-5A29-456D-6BCF-EA4E2825A66F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5.971" v="1685"/>
        <pc:sldMkLst>
          <pc:docMk/>
          <pc:sldMk cId="2301067348" sldId="334"/>
        </pc:sldMkLst>
        <pc:picChg chg="add mod">
          <ac:chgData name="HAVISH MADHVAPATY" userId="71140313-2703-480b-b9ae-8f282742dbab" providerId="ADAL" clId="{6A425715-89C0-4793-ABCD-D8C294F17CA8}" dt="2023-06-11T17:56:45.971" v="1685"/>
          <ac:picMkLst>
            <pc:docMk/>
            <pc:sldMk cId="2301067348" sldId="334"/>
            <ac:picMk id="2" creationId="{591FEA9B-05C7-3DAB-B957-3A43B7F50B75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6.860" v="1687"/>
        <pc:sldMkLst>
          <pc:docMk/>
          <pc:sldMk cId="1371354019" sldId="336"/>
        </pc:sldMkLst>
        <pc:picChg chg="add mod">
          <ac:chgData name="HAVISH MADHVAPATY" userId="71140313-2703-480b-b9ae-8f282742dbab" providerId="ADAL" clId="{6A425715-89C0-4793-ABCD-D8C294F17CA8}" dt="2023-06-11T17:56:46.860" v="1687"/>
          <ac:picMkLst>
            <pc:docMk/>
            <pc:sldMk cId="1371354019" sldId="336"/>
            <ac:picMk id="2" creationId="{1CB5B316-03B8-3039-224B-618AFB8AEAE2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9.428" v="1693"/>
        <pc:sldMkLst>
          <pc:docMk/>
          <pc:sldMk cId="4171461441" sldId="338"/>
        </pc:sldMkLst>
        <pc:picChg chg="add mod">
          <ac:chgData name="HAVISH MADHVAPATY" userId="71140313-2703-480b-b9ae-8f282742dbab" providerId="ADAL" clId="{6A425715-89C0-4793-ABCD-D8C294F17CA8}" dt="2023-06-11T17:56:49.428" v="1693"/>
          <ac:picMkLst>
            <pc:docMk/>
            <pc:sldMk cId="4171461441" sldId="338"/>
            <ac:picMk id="2" creationId="{622449B0-79A5-5A35-AE5E-CBC599F82218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0.936" v="1675"/>
        <pc:sldMkLst>
          <pc:docMk/>
          <pc:sldMk cId="1014182443" sldId="339"/>
        </pc:sldMkLst>
        <pc:picChg chg="add mod">
          <ac:chgData name="HAVISH MADHVAPATY" userId="71140313-2703-480b-b9ae-8f282742dbab" providerId="ADAL" clId="{6A425715-89C0-4793-ABCD-D8C294F17CA8}" dt="2023-06-11T17:56:40.936" v="1675"/>
          <ac:picMkLst>
            <pc:docMk/>
            <pc:sldMk cId="1014182443" sldId="339"/>
            <ac:picMk id="4" creationId="{F7132B12-DD93-5877-54B4-3DD58C96FF1F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2.282" v="1677"/>
        <pc:sldMkLst>
          <pc:docMk/>
          <pc:sldMk cId="625650654" sldId="340"/>
        </pc:sldMkLst>
        <pc:picChg chg="add mod">
          <ac:chgData name="HAVISH MADHVAPATY" userId="71140313-2703-480b-b9ae-8f282742dbab" providerId="ADAL" clId="{6A425715-89C0-4793-ABCD-D8C294F17CA8}" dt="2023-06-11T17:56:42.282" v="1677"/>
          <ac:picMkLst>
            <pc:docMk/>
            <pc:sldMk cId="625650654" sldId="340"/>
            <ac:picMk id="4" creationId="{73BCD3BA-7379-CC00-DE89-8B982BDA6992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0.250" v="1695"/>
        <pc:sldMkLst>
          <pc:docMk/>
          <pc:sldMk cId="4045160970" sldId="341"/>
        </pc:sldMkLst>
        <pc:picChg chg="add mod">
          <ac:chgData name="HAVISH MADHVAPATY" userId="71140313-2703-480b-b9ae-8f282742dbab" providerId="ADAL" clId="{6A425715-89C0-4793-ABCD-D8C294F17CA8}" dt="2023-06-11T17:56:50.250" v="1695"/>
          <ac:picMkLst>
            <pc:docMk/>
            <pc:sldMk cId="4045160970" sldId="341"/>
            <ac:picMk id="2" creationId="{34034834-B639-2F9E-6128-8D533E298420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0.707" v="1696"/>
        <pc:sldMkLst>
          <pc:docMk/>
          <pc:sldMk cId="372072391" sldId="342"/>
        </pc:sldMkLst>
        <pc:picChg chg="add mod">
          <ac:chgData name="HAVISH MADHVAPATY" userId="71140313-2703-480b-b9ae-8f282742dbab" providerId="ADAL" clId="{6A425715-89C0-4793-ABCD-D8C294F17CA8}" dt="2023-06-11T17:56:50.707" v="1696"/>
          <ac:picMkLst>
            <pc:docMk/>
            <pc:sldMk cId="372072391" sldId="342"/>
            <ac:picMk id="2" creationId="{757A6143-8EBA-43EF-C3D5-020A1D9ED73A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3.279" v="1679"/>
        <pc:sldMkLst>
          <pc:docMk/>
          <pc:sldMk cId="1688075443" sldId="343"/>
        </pc:sldMkLst>
        <pc:picChg chg="add mod">
          <ac:chgData name="HAVISH MADHVAPATY" userId="71140313-2703-480b-b9ae-8f282742dbab" providerId="ADAL" clId="{6A425715-89C0-4793-ABCD-D8C294F17CA8}" dt="2023-06-11T17:56:43.279" v="1679"/>
          <ac:picMkLst>
            <pc:docMk/>
            <pc:sldMk cId="1688075443" sldId="343"/>
            <ac:picMk id="2" creationId="{B29835B2-EAD1-535B-6A8A-2CEC0915E254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4.100" v="1704"/>
        <pc:sldMkLst>
          <pc:docMk/>
          <pc:sldMk cId="4118625728" sldId="344"/>
        </pc:sldMkLst>
        <pc:picChg chg="add mod">
          <ac:chgData name="HAVISH MADHVAPATY" userId="71140313-2703-480b-b9ae-8f282742dbab" providerId="ADAL" clId="{6A425715-89C0-4793-ABCD-D8C294F17CA8}" dt="2023-06-11T17:56:54.100" v="1704"/>
          <ac:picMkLst>
            <pc:docMk/>
            <pc:sldMk cId="4118625728" sldId="344"/>
            <ac:picMk id="4" creationId="{0F73A58B-14A2-834D-7B97-552111CB6044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4.178" v="1681"/>
        <pc:sldMkLst>
          <pc:docMk/>
          <pc:sldMk cId="2372881047" sldId="345"/>
        </pc:sldMkLst>
        <pc:picChg chg="add mod">
          <ac:chgData name="HAVISH MADHVAPATY" userId="71140313-2703-480b-b9ae-8f282742dbab" providerId="ADAL" clId="{6A425715-89C0-4793-ABCD-D8C294F17CA8}" dt="2023-06-11T17:56:44.178" v="1681"/>
          <ac:picMkLst>
            <pc:docMk/>
            <pc:sldMk cId="2372881047" sldId="345"/>
            <ac:picMk id="4" creationId="{E1951332-7830-9E1F-7A46-5725C9B8C9DE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54.508" v="1705"/>
        <pc:sldMkLst>
          <pc:docMk/>
          <pc:sldMk cId="84338931" sldId="346"/>
        </pc:sldMkLst>
        <pc:picChg chg="add mod">
          <ac:chgData name="HAVISH MADHVAPATY" userId="71140313-2703-480b-b9ae-8f282742dbab" providerId="ADAL" clId="{6A425715-89C0-4793-ABCD-D8C294F17CA8}" dt="2023-06-11T17:56:54.508" v="1705"/>
          <ac:picMkLst>
            <pc:docMk/>
            <pc:sldMk cId="84338931" sldId="346"/>
            <ac:picMk id="3" creationId="{1D07298F-3B4F-4E17-C252-4CF4730EC300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5.558" v="1684"/>
        <pc:sldMkLst>
          <pc:docMk/>
          <pc:sldMk cId="293330314" sldId="347"/>
        </pc:sldMkLst>
        <pc:picChg chg="add mod">
          <ac:chgData name="HAVISH MADHVAPATY" userId="71140313-2703-480b-b9ae-8f282742dbab" providerId="ADAL" clId="{6A425715-89C0-4793-ABCD-D8C294F17CA8}" dt="2023-06-11T17:56:45.558" v="1684"/>
          <ac:picMkLst>
            <pc:docMk/>
            <pc:sldMk cId="293330314" sldId="347"/>
            <ac:picMk id="3" creationId="{4B42240D-E4A8-0D98-D9B9-4AE6416893F3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6.400" v="1686"/>
        <pc:sldMkLst>
          <pc:docMk/>
          <pc:sldMk cId="2425396814" sldId="348"/>
        </pc:sldMkLst>
        <pc:picChg chg="add mod">
          <ac:chgData name="HAVISH MADHVAPATY" userId="71140313-2703-480b-b9ae-8f282742dbab" providerId="ADAL" clId="{6A425715-89C0-4793-ABCD-D8C294F17CA8}" dt="2023-06-11T17:56:46.400" v="1686"/>
          <ac:picMkLst>
            <pc:docMk/>
            <pc:sldMk cId="2425396814" sldId="348"/>
            <ac:picMk id="3" creationId="{8E4828E0-864F-9496-B9DD-4BD01DE50881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6:49.824" v="1694"/>
        <pc:sldMkLst>
          <pc:docMk/>
          <pc:sldMk cId="3889852355" sldId="349"/>
        </pc:sldMkLst>
        <pc:picChg chg="add mod">
          <ac:chgData name="HAVISH MADHVAPATY" userId="71140313-2703-480b-b9ae-8f282742dbab" providerId="ADAL" clId="{6A425715-89C0-4793-ABCD-D8C294F17CA8}" dt="2023-06-11T17:56:49.824" v="1694"/>
          <ac:picMkLst>
            <pc:docMk/>
            <pc:sldMk cId="3889852355" sldId="349"/>
            <ac:picMk id="2" creationId="{D7C624E1-0DC5-F608-2558-24EF19187AC7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0.450" v="1719"/>
        <pc:sldMkLst>
          <pc:docMk/>
          <pc:sldMk cId="3905125341" sldId="350"/>
        </pc:sldMkLst>
        <pc:picChg chg="add mod">
          <ac:chgData name="HAVISH MADHVAPATY" userId="71140313-2703-480b-b9ae-8f282742dbab" providerId="ADAL" clId="{6A425715-89C0-4793-ABCD-D8C294F17CA8}" dt="2023-06-11T17:57:00.450" v="1719"/>
          <ac:picMkLst>
            <pc:docMk/>
            <pc:sldMk cId="3905125341" sldId="350"/>
            <ac:picMk id="2" creationId="{9AB9A2D7-9F37-494E-44E0-BC826570770F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1.326" v="1721"/>
        <pc:sldMkLst>
          <pc:docMk/>
          <pc:sldMk cId="1487431057" sldId="351"/>
        </pc:sldMkLst>
        <pc:picChg chg="add mod">
          <ac:chgData name="HAVISH MADHVAPATY" userId="71140313-2703-480b-b9ae-8f282742dbab" providerId="ADAL" clId="{6A425715-89C0-4793-ABCD-D8C294F17CA8}" dt="2023-06-11T17:57:01.326" v="1721"/>
          <ac:picMkLst>
            <pc:docMk/>
            <pc:sldMk cId="1487431057" sldId="351"/>
            <ac:picMk id="7" creationId="{4017FFA8-5223-16D5-B41F-A8944FB85B6D}"/>
          </ac:picMkLst>
        </pc:picChg>
      </pc:sldChg>
      <pc:sldChg chg="addSp modSp ord">
        <pc:chgData name="HAVISH MADHVAPATY" userId="71140313-2703-480b-b9ae-8f282742dbab" providerId="ADAL" clId="{6A425715-89C0-4793-ABCD-D8C294F17CA8}" dt="2023-06-11T17:57:09.927" v="1741"/>
        <pc:sldMkLst>
          <pc:docMk/>
          <pc:sldMk cId="2206951219" sldId="352"/>
        </pc:sldMkLst>
        <pc:picChg chg="add mod">
          <ac:chgData name="HAVISH MADHVAPATY" userId="71140313-2703-480b-b9ae-8f282742dbab" providerId="ADAL" clId="{6A425715-89C0-4793-ABCD-D8C294F17CA8}" dt="2023-06-11T17:57:09.927" v="1741"/>
          <ac:picMkLst>
            <pc:docMk/>
            <pc:sldMk cId="2206951219" sldId="352"/>
            <ac:picMk id="2" creationId="{E9F53609-B5C6-57AC-0C8F-FC500D5CBBEF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24.035" v="1753"/>
        <pc:sldMkLst>
          <pc:docMk/>
          <pc:sldMk cId="584958043" sldId="353"/>
        </pc:sldMkLst>
        <pc:picChg chg="add mod">
          <ac:chgData name="HAVISH MADHVAPATY" userId="71140313-2703-480b-b9ae-8f282742dbab" providerId="ADAL" clId="{6A425715-89C0-4793-ABCD-D8C294F17CA8}" dt="2023-06-11T17:57:24.035" v="1753"/>
          <ac:picMkLst>
            <pc:docMk/>
            <pc:sldMk cId="584958043" sldId="353"/>
            <ac:picMk id="3" creationId="{5782BA65-0502-F84B-D0DE-3864A06B7245}"/>
          </ac:picMkLst>
        </pc:picChg>
      </pc:sldChg>
      <pc:sldChg chg="addSp modSp">
        <pc:chgData name="HAVISH MADHVAPATY" userId="71140313-2703-480b-b9ae-8f282742dbab" providerId="ADAL" clId="{6A425715-89C0-4793-ABCD-D8C294F17CA8}" dt="2023-06-11T17:57:07.833" v="1736"/>
        <pc:sldMkLst>
          <pc:docMk/>
          <pc:sldMk cId="2331690933" sldId="354"/>
        </pc:sldMkLst>
        <pc:picChg chg="add mod">
          <ac:chgData name="HAVISH MADHVAPATY" userId="71140313-2703-480b-b9ae-8f282742dbab" providerId="ADAL" clId="{6A425715-89C0-4793-ABCD-D8C294F17CA8}" dt="2023-06-11T17:57:07.833" v="1736"/>
          <ac:picMkLst>
            <pc:docMk/>
            <pc:sldMk cId="2331690933" sldId="354"/>
            <ac:picMk id="4" creationId="{96C6A3FC-0325-DBE6-6BC6-0CCC2211E548}"/>
          </ac:picMkLst>
        </pc:picChg>
      </pc:sldChg>
      <pc:sldChg chg="addSp modSp mod ord">
        <pc:chgData name="HAVISH MADHVAPATY" userId="71140313-2703-480b-b9ae-8f282742dbab" providerId="ADAL" clId="{6A425715-89C0-4793-ABCD-D8C294F17CA8}" dt="2023-06-11T17:57:09.499" v="1740"/>
        <pc:sldMkLst>
          <pc:docMk/>
          <pc:sldMk cId="2821262625" sldId="355"/>
        </pc:sldMkLst>
        <pc:spChg chg="mod">
          <ac:chgData name="HAVISH MADHVAPATY" userId="71140313-2703-480b-b9ae-8f282742dbab" providerId="ADAL" clId="{6A425715-89C0-4793-ABCD-D8C294F17CA8}" dt="2023-06-11T17:02:10.747" v="1263" actId="403"/>
          <ac:spMkLst>
            <pc:docMk/>
            <pc:sldMk cId="2821262625" sldId="355"/>
            <ac:spMk id="6" creationId="{7E5F50C7-8B35-1C8D-C30F-3C0D72CABDE3}"/>
          </ac:spMkLst>
        </pc:spChg>
        <pc:picChg chg="add mod">
          <ac:chgData name="HAVISH MADHVAPATY" userId="71140313-2703-480b-b9ae-8f282742dbab" providerId="ADAL" clId="{6A425715-89C0-4793-ABCD-D8C294F17CA8}" dt="2023-06-11T17:57:09.499" v="1740"/>
          <ac:picMkLst>
            <pc:docMk/>
            <pc:sldMk cId="2821262625" sldId="355"/>
            <ac:picMk id="4" creationId="{8B436C26-E06F-5F02-18E4-673D8AFA4924}"/>
          </ac:picMkLst>
        </pc:picChg>
      </pc:sldChg>
      <pc:sldChg chg="addSp delSp modSp mod">
        <pc:chgData name="HAVISH MADHVAPATY" userId="71140313-2703-480b-b9ae-8f282742dbab" providerId="ADAL" clId="{6A425715-89C0-4793-ABCD-D8C294F17CA8}" dt="2023-06-11T17:57:24.463" v="1754"/>
        <pc:sldMkLst>
          <pc:docMk/>
          <pc:sldMk cId="348279496" sldId="357"/>
        </pc:sldMkLst>
        <pc:spChg chg="mod">
          <ac:chgData name="HAVISH MADHVAPATY" userId="71140313-2703-480b-b9ae-8f282742dbab" providerId="ADAL" clId="{6A425715-89C0-4793-ABCD-D8C294F17CA8}" dt="2023-06-11T15:28:44.600" v="547" actId="14100"/>
          <ac:spMkLst>
            <pc:docMk/>
            <pc:sldMk cId="348279496" sldId="357"/>
            <ac:spMk id="15" creationId="{682B6AD9-1E8B-F8B4-1A2B-EA90F304F7CB}"/>
          </ac:spMkLst>
        </pc:spChg>
        <pc:spChg chg="mod">
          <ac:chgData name="HAVISH MADHVAPATY" userId="71140313-2703-480b-b9ae-8f282742dbab" providerId="ADAL" clId="{6A425715-89C0-4793-ABCD-D8C294F17CA8}" dt="2023-06-11T15:28:27.321" v="543" actId="1076"/>
          <ac:spMkLst>
            <pc:docMk/>
            <pc:sldMk cId="348279496" sldId="357"/>
            <ac:spMk id="16" creationId="{BDA56ECB-CFD3-A744-CB61-B263CDD829AF}"/>
          </ac:spMkLst>
        </pc:spChg>
        <pc:spChg chg="mod">
          <ac:chgData name="HAVISH MADHVAPATY" userId="71140313-2703-480b-b9ae-8f282742dbab" providerId="ADAL" clId="{6A425715-89C0-4793-ABCD-D8C294F17CA8}" dt="2023-06-11T15:29:03.985" v="554"/>
          <ac:spMkLst>
            <pc:docMk/>
            <pc:sldMk cId="348279496" sldId="357"/>
            <ac:spMk id="21" creationId="{FD209569-8B85-180C-FD10-B2DDD71A7BEF}"/>
          </ac:spMkLst>
        </pc:spChg>
        <pc:spChg chg="mod">
          <ac:chgData name="HAVISH MADHVAPATY" userId="71140313-2703-480b-b9ae-8f282742dbab" providerId="ADAL" clId="{6A425715-89C0-4793-ABCD-D8C294F17CA8}" dt="2023-06-11T15:29:03.985" v="554"/>
          <ac:spMkLst>
            <pc:docMk/>
            <pc:sldMk cId="348279496" sldId="357"/>
            <ac:spMk id="22" creationId="{5D858A43-DD42-DC93-8571-30BB602FB786}"/>
          </ac:spMkLst>
        </pc:spChg>
        <pc:spChg chg="mod">
          <ac:chgData name="HAVISH MADHVAPATY" userId="71140313-2703-480b-b9ae-8f282742dbab" providerId="ADAL" clId="{6A425715-89C0-4793-ABCD-D8C294F17CA8}" dt="2023-06-11T15:29:03.985" v="554"/>
          <ac:spMkLst>
            <pc:docMk/>
            <pc:sldMk cId="348279496" sldId="357"/>
            <ac:spMk id="23" creationId="{4CE6E9EF-6000-8F6D-CDB6-EB9DEE5C86AF}"/>
          </ac:spMkLst>
        </pc:spChg>
        <pc:spChg chg="mod">
          <ac:chgData name="HAVISH MADHVAPATY" userId="71140313-2703-480b-b9ae-8f282742dbab" providerId="ADAL" clId="{6A425715-89C0-4793-ABCD-D8C294F17CA8}" dt="2023-06-11T15:29:03.985" v="554"/>
          <ac:spMkLst>
            <pc:docMk/>
            <pc:sldMk cId="348279496" sldId="357"/>
            <ac:spMk id="24" creationId="{72197496-1D47-F9B2-AE55-755A19824E79}"/>
          </ac:spMkLst>
        </pc:spChg>
        <pc:grpChg chg="del">
          <ac:chgData name="HAVISH MADHVAPATY" userId="71140313-2703-480b-b9ae-8f282742dbab" providerId="ADAL" clId="{6A425715-89C0-4793-ABCD-D8C294F17CA8}" dt="2023-06-11T15:29:03.744" v="553" actId="21"/>
          <ac:grpSpMkLst>
            <pc:docMk/>
            <pc:sldMk cId="348279496" sldId="357"/>
            <ac:grpSpMk id="10" creationId="{8AAD2BC8-8FA0-F175-02A4-02EB590CBEC3}"/>
          </ac:grpSpMkLst>
        </pc:grpChg>
        <pc:grpChg chg="add mod">
          <ac:chgData name="HAVISH MADHVAPATY" userId="71140313-2703-480b-b9ae-8f282742dbab" providerId="ADAL" clId="{6A425715-89C0-4793-ABCD-D8C294F17CA8}" dt="2023-06-11T15:29:03.985" v="554"/>
          <ac:grpSpMkLst>
            <pc:docMk/>
            <pc:sldMk cId="348279496" sldId="357"/>
            <ac:grpSpMk id="20" creationId="{5D335236-FDA3-AFA0-6DB8-66B0A2D41F96}"/>
          </ac:grpSpMkLst>
        </pc:grpChg>
        <pc:picChg chg="del">
          <ac:chgData name="HAVISH MADHVAPATY" userId="71140313-2703-480b-b9ae-8f282742dbab" providerId="ADAL" clId="{6A425715-89C0-4793-ABCD-D8C294F17CA8}" dt="2023-06-11T15:27:36.079" v="527" actId="478"/>
          <ac:picMkLst>
            <pc:docMk/>
            <pc:sldMk cId="348279496" sldId="357"/>
            <ac:picMk id="3" creationId="{3270D74A-806B-D417-0958-BAD0F8C2117D}"/>
          </ac:picMkLst>
        </pc:picChg>
        <pc:picChg chg="add del mod ord">
          <ac:chgData name="HAVISH MADHVAPATY" userId="71140313-2703-480b-b9ae-8f282742dbab" providerId="ADAL" clId="{6A425715-89C0-4793-ABCD-D8C294F17CA8}" dt="2023-06-11T15:27:47.846" v="533" actId="478"/>
          <ac:picMkLst>
            <pc:docMk/>
            <pc:sldMk cId="348279496" sldId="357"/>
            <ac:picMk id="4" creationId="{84584C6F-0125-9B53-7EA9-38FF39653FC2}"/>
          </ac:picMkLst>
        </pc:picChg>
        <pc:picChg chg="add mod ord">
          <ac:chgData name="HAVISH MADHVAPATY" userId="71140313-2703-480b-b9ae-8f282742dbab" providerId="ADAL" clId="{6A425715-89C0-4793-ABCD-D8C294F17CA8}" dt="2023-06-11T15:28:05.315" v="537" actId="1076"/>
          <ac:picMkLst>
            <pc:docMk/>
            <pc:sldMk cId="348279496" sldId="357"/>
            <ac:picMk id="6" creationId="{6C3BA2AC-03D7-BDC6-CBCC-C91795A5F86D}"/>
          </ac:picMkLst>
        </pc:picChg>
        <pc:picChg chg="del">
          <ac:chgData name="HAVISH MADHVAPATY" userId="71140313-2703-480b-b9ae-8f282742dbab" providerId="ADAL" clId="{6A425715-89C0-4793-ABCD-D8C294F17CA8}" dt="2023-06-11T15:28:47.001" v="548" actId="478"/>
          <ac:picMkLst>
            <pc:docMk/>
            <pc:sldMk cId="348279496" sldId="357"/>
            <ac:picMk id="9" creationId="{FEEE15EA-18E1-B383-BAD6-12E0F515BA9F}"/>
          </ac:picMkLst>
        </pc:picChg>
        <pc:picChg chg="add mod">
          <ac:chgData name="HAVISH MADHVAPATY" userId="71140313-2703-480b-b9ae-8f282742dbab" providerId="ADAL" clId="{6A425715-89C0-4793-ABCD-D8C294F17CA8}" dt="2023-06-11T15:29:02.490" v="552" actId="1076"/>
          <ac:picMkLst>
            <pc:docMk/>
            <pc:sldMk cId="348279496" sldId="357"/>
            <ac:picMk id="19" creationId="{C02C6FFC-F309-6050-9382-AE5021D8A6F2}"/>
          </ac:picMkLst>
        </pc:picChg>
        <pc:picChg chg="add mod">
          <ac:chgData name="HAVISH MADHVAPATY" userId="71140313-2703-480b-b9ae-8f282742dbab" providerId="ADAL" clId="{6A425715-89C0-4793-ABCD-D8C294F17CA8}" dt="2023-06-11T17:57:24.463" v="1754"/>
          <ac:picMkLst>
            <pc:docMk/>
            <pc:sldMk cId="348279496" sldId="357"/>
            <ac:picMk id="25" creationId="{312B31B1-1544-3740-4547-A3B6C8B80724}"/>
          </ac:picMkLst>
        </pc:picChg>
        <pc:cxnChg chg="mod">
          <ac:chgData name="HAVISH MADHVAPATY" userId="71140313-2703-480b-b9ae-8f282742dbab" providerId="ADAL" clId="{6A425715-89C0-4793-ABCD-D8C294F17CA8}" dt="2023-06-11T15:28:31.845" v="544" actId="14100"/>
          <ac:cxnSpMkLst>
            <pc:docMk/>
            <pc:sldMk cId="348279496" sldId="357"/>
            <ac:cxnSpMk id="18" creationId="{7CB41A62-81EC-862A-A633-0CDC51EF8F6B}"/>
          </ac:cxnSpMkLst>
        </pc:cxnChg>
      </pc:sldChg>
      <pc:sldChg chg="addSp delSp modSp mod">
        <pc:chgData name="HAVISH MADHVAPATY" userId="71140313-2703-480b-b9ae-8f282742dbab" providerId="ADAL" clId="{6A425715-89C0-4793-ABCD-D8C294F17CA8}" dt="2023-06-11T17:57:26.073" v="1757"/>
        <pc:sldMkLst>
          <pc:docMk/>
          <pc:sldMk cId="3937988568" sldId="358"/>
        </pc:sldMkLst>
        <pc:spChg chg="mod">
          <ac:chgData name="HAVISH MADHVAPATY" userId="71140313-2703-480b-b9ae-8f282742dbab" providerId="ADAL" clId="{6A425715-89C0-4793-ABCD-D8C294F17CA8}" dt="2023-06-11T15:29:55.029" v="563" actId="14100"/>
          <ac:spMkLst>
            <pc:docMk/>
            <pc:sldMk cId="3937988568" sldId="358"/>
            <ac:spMk id="10" creationId="{6B8C2517-4EDA-FC15-6644-35867162B222}"/>
          </ac:spMkLst>
        </pc:spChg>
        <pc:spChg chg="mod">
          <ac:chgData name="HAVISH MADHVAPATY" userId="71140313-2703-480b-b9ae-8f282742dbab" providerId="ADAL" clId="{6A425715-89C0-4793-ABCD-D8C294F17CA8}" dt="2023-06-11T15:30:02.597" v="565" actId="1076"/>
          <ac:spMkLst>
            <pc:docMk/>
            <pc:sldMk cId="3937988568" sldId="358"/>
            <ac:spMk id="11" creationId="{CA9C60FB-5FED-C0E6-9AC2-6ACD9D2928EF}"/>
          </ac:spMkLst>
        </pc:spChg>
        <pc:spChg chg="mod">
          <ac:chgData name="HAVISH MADHVAPATY" userId="71140313-2703-480b-b9ae-8f282742dbab" providerId="ADAL" clId="{6A425715-89C0-4793-ABCD-D8C294F17CA8}" dt="2023-06-11T15:30:40.723" v="571"/>
          <ac:spMkLst>
            <pc:docMk/>
            <pc:sldMk cId="3937988568" sldId="358"/>
            <ac:spMk id="23" creationId="{2A5B8F1F-A8BB-5430-AAB3-36314BECC885}"/>
          </ac:spMkLst>
        </pc:spChg>
        <pc:spChg chg="mod">
          <ac:chgData name="HAVISH MADHVAPATY" userId="71140313-2703-480b-b9ae-8f282742dbab" providerId="ADAL" clId="{6A425715-89C0-4793-ABCD-D8C294F17CA8}" dt="2023-06-11T15:30:40.723" v="571"/>
          <ac:spMkLst>
            <pc:docMk/>
            <pc:sldMk cId="3937988568" sldId="358"/>
            <ac:spMk id="24" creationId="{778D193D-A227-C0AB-112C-FB0E2A87940F}"/>
          </ac:spMkLst>
        </pc:spChg>
        <pc:spChg chg="mod">
          <ac:chgData name="HAVISH MADHVAPATY" userId="71140313-2703-480b-b9ae-8f282742dbab" providerId="ADAL" clId="{6A425715-89C0-4793-ABCD-D8C294F17CA8}" dt="2023-06-11T15:30:40.723" v="571"/>
          <ac:spMkLst>
            <pc:docMk/>
            <pc:sldMk cId="3937988568" sldId="358"/>
            <ac:spMk id="25" creationId="{38768FCD-FD71-27F5-587A-30D471F486E2}"/>
          </ac:spMkLst>
        </pc:spChg>
        <pc:spChg chg="mod">
          <ac:chgData name="HAVISH MADHVAPATY" userId="71140313-2703-480b-b9ae-8f282742dbab" providerId="ADAL" clId="{6A425715-89C0-4793-ABCD-D8C294F17CA8}" dt="2023-06-11T15:30:40.723" v="571"/>
          <ac:spMkLst>
            <pc:docMk/>
            <pc:sldMk cId="3937988568" sldId="358"/>
            <ac:spMk id="26" creationId="{78E0227D-81C4-54EF-2E26-AEB02FC7F61B}"/>
          </ac:spMkLst>
        </pc:spChg>
        <pc:grpChg chg="del">
          <ac:chgData name="HAVISH MADHVAPATY" userId="71140313-2703-480b-b9ae-8f282742dbab" providerId="ADAL" clId="{6A425715-89C0-4793-ABCD-D8C294F17CA8}" dt="2023-06-11T15:30:40.381" v="570" actId="21"/>
          <ac:grpSpMkLst>
            <pc:docMk/>
            <pc:sldMk cId="3937988568" sldId="358"/>
            <ac:grpSpMk id="2" creationId="{8DE39CC8-D1C9-6394-422B-152612B29499}"/>
          </ac:grpSpMkLst>
        </pc:grpChg>
        <pc:grpChg chg="add mod">
          <ac:chgData name="HAVISH MADHVAPATY" userId="71140313-2703-480b-b9ae-8f282742dbab" providerId="ADAL" clId="{6A425715-89C0-4793-ABCD-D8C294F17CA8}" dt="2023-06-11T15:30:43.714" v="572" actId="1076"/>
          <ac:grpSpMkLst>
            <pc:docMk/>
            <pc:sldMk cId="3937988568" sldId="358"/>
            <ac:grpSpMk id="22" creationId="{7ABA136C-D4DF-EBEB-B4B1-3628C17752FC}"/>
          </ac:grpSpMkLst>
        </pc:grpChg>
        <pc:picChg chg="del">
          <ac:chgData name="HAVISH MADHVAPATY" userId="71140313-2703-480b-b9ae-8f282742dbab" providerId="ADAL" clId="{6A425715-89C0-4793-ABCD-D8C294F17CA8}" dt="2023-06-11T15:29:41.615" v="560" actId="478"/>
          <ac:picMkLst>
            <pc:docMk/>
            <pc:sldMk cId="3937988568" sldId="358"/>
            <ac:picMk id="4" creationId="{D07A55AF-CDC9-2A8D-FCFF-41EC5D2FFBB5}"/>
          </ac:picMkLst>
        </pc:picChg>
        <pc:picChg chg="add mod ord">
          <ac:chgData name="HAVISH MADHVAPATY" userId="71140313-2703-480b-b9ae-8f282742dbab" providerId="ADAL" clId="{6A425715-89C0-4793-ABCD-D8C294F17CA8}" dt="2023-06-11T15:29:40.843" v="559" actId="167"/>
          <ac:picMkLst>
            <pc:docMk/>
            <pc:sldMk cId="3937988568" sldId="358"/>
            <ac:picMk id="8" creationId="{3A6EDB35-5F08-7788-0F38-C1F418A68361}"/>
          </ac:picMkLst>
        </pc:picChg>
        <pc:picChg chg="del">
          <ac:chgData name="HAVISH MADHVAPATY" userId="71140313-2703-480b-b9ae-8f282742dbab" providerId="ADAL" clId="{6A425715-89C0-4793-ABCD-D8C294F17CA8}" dt="2023-06-11T15:29:32.480" v="555" actId="478"/>
          <ac:picMkLst>
            <pc:docMk/>
            <pc:sldMk cId="3937988568" sldId="358"/>
            <ac:picMk id="9" creationId="{3B4A0E5E-3DA8-6026-669F-A2EFB0895B1F}"/>
          </ac:picMkLst>
        </pc:picChg>
        <pc:picChg chg="add mod">
          <ac:chgData name="HAVISH MADHVAPATY" userId="71140313-2703-480b-b9ae-8f282742dbab" providerId="ADAL" clId="{6A425715-89C0-4793-ABCD-D8C294F17CA8}" dt="2023-06-11T15:30:38.554" v="569" actId="14100"/>
          <ac:picMkLst>
            <pc:docMk/>
            <pc:sldMk cId="3937988568" sldId="358"/>
            <ac:picMk id="21" creationId="{114FFF17-E1A0-E57E-30F8-4946D6451B8C}"/>
          </ac:picMkLst>
        </pc:picChg>
        <pc:picChg chg="add mod">
          <ac:chgData name="HAVISH MADHVAPATY" userId="71140313-2703-480b-b9ae-8f282742dbab" providerId="ADAL" clId="{6A425715-89C0-4793-ABCD-D8C294F17CA8}" dt="2023-06-11T17:57:26.073" v="1757"/>
          <ac:picMkLst>
            <pc:docMk/>
            <pc:sldMk cId="3937988568" sldId="358"/>
            <ac:picMk id="27" creationId="{1FC446BF-BD4D-BE82-2C8B-43FBE5D6B97E}"/>
          </ac:picMkLst>
        </pc:picChg>
        <pc:cxnChg chg="mod">
          <ac:chgData name="HAVISH MADHVAPATY" userId="71140313-2703-480b-b9ae-8f282742dbab" providerId="ADAL" clId="{6A425715-89C0-4793-ABCD-D8C294F17CA8}" dt="2023-06-11T15:30:04.967" v="566" actId="14100"/>
          <ac:cxnSpMkLst>
            <pc:docMk/>
            <pc:sldMk cId="3937988568" sldId="358"/>
            <ac:cxnSpMk id="12" creationId="{2617A144-2F86-2ADC-F031-6AEFC908F7FB}"/>
          </ac:cxnSpMkLst>
        </pc:cxnChg>
      </pc:sldChg>
      <pc:sldChg chg="addSp delSp modSp mod">
        <pc:chgData name="HAVISH MADHVAPATY" userId="71140313-2703-480b-b9ae-8f282742dbab" providerId="ADAL" clId="{6A425715-89C0-4793-ABCD-D8C294F17CA8}" dt="2023-06-11T17:57:26.932" v="1759"/>
        <pc:sldMkLst>
          <pc:docMk/>
          <pc:sldMk cId="2518833149" sldId="359"/>
        </pc:sldMkLst>
        <pc:spChg chg="add del mod">
          <ac:chgData name="HAVISH MADHVAPATY" userId="71140313-2703-480b-b9ae-8f282742dbab" providerId="ADAL" clId="{6A425715-89C0-4793-ABCD-D8C294F17CA8}" dt="2023-06-11T15:33:50.790" v="587" actId="21"/>
          <ac:spMkLst>
            <pc:docMk/>
            <pc:sldMk cId="2518833149" sldId="359"/>
            <ac:spMk id="2" creationId="{4E2748FE-5D09-D7D8-C51A-9BF87F23B48F}"/>
          </ac:spMkLst>
        </pc:spChg>
        <pc:spChg chg="add mod">
          <ac:chgData name="HAVISH MADHVAPATY" userId="71140313-2703-480b-b9ae-8f282742dbab" providerId="ADAL" clId="{6A425715-89C0-4793-ABCD-D8C294F17CA8}" dt="2023-06-11T15:34:01.723" v="593" actId="1036"/>
          <ac:spMkLst>
            <pc:docMk/>
            <pc:sldMk cId="2518833149" sldId="359"/>
            <ac:spMk id="9" creationId="{498B092D-87B1-9916-4796-68BC93F383F4}"/>
          </ac:spMkLst>
        </pc:spChg>
        <pc:picChg chg="add mod">
          <ac:chgData name="HAVISH MADHVAPATY" userId="71140313-2703-480b-b9ae-8f282742dbab" providerId="ADAL" clId="{6A425715-89C0-4793-ABCD-D8C294F17CA8}" dt="2023-06-11T15:33:24.152" v="581" actId="1076"/>
          <ac:picMkLst>
            <pc:docMk/>
            <pc:sldMk cId="2518833149" sldId="359"/>
            <ac:picMk id="4" creationId="{BC4EDF61-5C88-7090-E6E5-632D3345C681}"/>
          </ac:picMkLst>
        </pc:picChg>
        <pc:picChg chg="del">
          <ac:chgData name="HAVISH MADHVAPATY" userId="71140313-2703-480b-b9ae-8f282742dbab" providerId="ADAL" clId="{6A425715-89C0-4793-ABCD-D8C294F17CA8}" dt="2023-06-11T15:32:55.681" v="579" actId="478"/>
          <ac:picMkLst>
            <pc:docMk/>
            <pc:sldMk cId="2518833149" sldId="359"/>
            <ac:picMk id="5" creationId="{AD9581DA-706F-DC3D-33D4-EB450D69B2ED}"/>
          </ac:picMkLst>
        </pc:picChg>
        <pc:picChg chg="add mod">
          <ac:chgData name="HAVISH MADHVAPATY" userId="71140313-2703-480b-b9ae-8f282742dbab" providerId="ADAL" clId="{6A425715-89C0-4793-ABCD-D8C294F17CA8}" dt="2023-06-11T15:33:46.855" v="585" actId="14100"/>
          <ac:picMkLst>
            <pc:docMk/>
            <pc:sldMk cId="2518833149" sldId="359"/>
            <ac:picMk id="8" creationId="{6B980E10-0F1C-A76C-DF56-472417651F7A}"/>
          </ac:picMkLst>
        </pc:picChg>
        <pc:picChg chg="del">
          <ac:chgData name="HAVISH MADHVAPATY" userId="71140313-2703-480b-b9ae-8f282742dbab" providerId="ADAL" clId="{6A425715-89C0-4793-ABCD-D8C294F17CA8}" dt="2023-06-11T15:33:26.670" v="582" actId="478"/>
          <ac:picMkLst>
            <pc:docMk/>
            <pc:sldMk cId="2518833149" sldId="359"/>
            <ac:picMk id="10" creationId="{A2113A57-F957-C754-1C2E-6E41F7B18166}"/>
          </ac:picMkLst>
        </pc:picChg>
        <pc:picChg chg="add mod">
          <ac:chgData name="HAVISH MADHVAPATY" userId="71140313-2703-480b-b9ae-8f282742dbab" providerId="ADAL" clId="{6A425715-89C0-4793-ABCD-D8C294F17CA8}" dt="2023-06-11T17:57:26.932" v="1759"/>
          <ac:picMkLst>
            <pc:docMk/>
            <pc:sldMk cId="2518833149" sldId="359"/>
            <ac:picMk id="11" creationId="{497C60E6-2CC4-CDDA-0017-AC5651C6E3FC}"/>
          </ac:picMkLst>
        </pc:picChg>
      </pc:sldChg>
      <pc:sldChg chg="addSp delSp modSp mod">
        <pc:chgData name="HAVISH MADHVAPATY" userId="71140313-2703-480b-b9ae-8f282742dbab" providerId="ADAL" clId="{6A425715-89C0-4793-ABCD-D8C294F17CA8}" dt="2023-06-11T17:57:27.764" v="1761"/>
        <pc:sldMkLst>
          <pc:docMk/>
          <pc:sldMk cId="455891898" sldId="360"/>
        </pc:sldMkLst>
        <pc:picChg chg="del">
          <ac:chgData name="HAVISH MADHVAPATY" userId="71140313-2703-480b-b9ae-8f282742dbab" providerId="ADAL" clId="{6A425715-89C0-4793-ABCD-D8C294F17CA8}" dt="2023-06-11T15:34:40.496" v="594" actId="478"/>
          <ac:picMkLst>
            <pc:docMk/>
            <pc:sldMk cId="455891898" sldId="360"/>
            <ac:picMk id="3" creationId="{2957E595-56B1-D626-96BB-596A1E775AAA}"/>
          </ac:picMkLst>
        </pc:picChg>
        <pc:picChg chg="add mod">
          <ac:chgData name="HAVISH MADHVAPATY" userId="71140313-2703-480b-b9ae-8f282742dbab" providerId="ADAL" clId="{6A425715-89C0-4793-ABCD-D8C294F17CA8}" dt="2023-06-11T15:35:02.016" v="597" actId="1076"/>
          <ac:picMkLst>
            <pc:docMk/>
            <pc:sldMk cId="455891898" sldId="360"/>
            <ac:picMk id="4" creationId="{305444ED-8B8A-FF82-91FF-8FC45BF305EE}"/>
          </ac:picMkLst>
        </pc:picChg>
        <pc:picChg chg="add mod">
          <ac:chgData name="HAVISH MADHVAPATY" userId="71140313-2703-480b-b9ae-8f282742dbab" providerId="ADAL" clId="{6A425715-89C0-4793-ABCD-D8C294F17CA8}" dt="2023-06-11T17:57:27.764" v="1761"/>
          <ac:picMkLst>
            <pc:docMk/>
            <pc:sldMk cId="455891898" sldId="360"/>
            <ac:picMk id="5" creationId="{E2AD6DFF-22DD-D0DD-6260-90EDC397BE3B}"/>
          </ac:picMkLst>
        </pc:picChg>
      </pc:sldChg>
      <pc:sldChg chg="addSp delSp modSp mod">
        <pc:chgData name="HAVISH MADHVAPATY" userId="71140313-2703-480b-b9ae-8f282742dbab" providerId="ADAL" clId="{6A425715-89C0-4793-ABCD-D8C294F17CA8}" dt="2023-06-11T17:57:28.263" v="1762"/>
        <pc:sldMkLst>
          <pc:docMk/>
          <pc:sldMk cId="3937357107" sldId="361"/>
        </pc:sldMkLst>
        <pc:spChg chg="mod">
          <ac:chgData name="HAVISH MADHVAPATY" userId="71140313-2703-480b-b9ae-8f282742dbab" providerId="ADAL" clId="{6A425715-89C0-4793-ABCD-D8C294F17CA8}" dt="2023-06-11T15:35:53.937" v="604"/>
          <ac:spMkLst>
            <pc:docMk/>
            <pc:sldMk cId="3937357107" sldId="361"/>
            <ac:spMk id="5" creationId="{7DCA91DE-BC15-3282-AAC8-CD23FBA6E9F6}"/>
          </ac:spMkLst>
        </pc:spChg>
        <pc:spChg chg="mod">
          <ac:chgData name="HAVISH MADHVAPATY" userId="71140313-2703-480b-b9ae-8f282742dbab" providerId="ADAL" clId="{6A425715-89C0-4793-ABCD-D8C294F17CA8}" dt="2023-06-11T15:35:53.937" v="604"/>
          <ac:spMkLst>
            <pc:docMk/>
            <pc:sldMk cId="3937357107" sldId="361"/>
            <ac:spMk id="8" creationId="{3EA5E9C0-5BAE-9139-7764-45019ABB7CFB}"/>
          </ac:spMkLst>
        </pc:spChg>
        <pc:spChg chg="mod">
          <ac:chgData name="HAVISH MADHVAPATY" userId="71140313-2703-480b-b9ae-8f282742dbab" providerId="ADAL" clId="{6A425715-89C0-4793-ABCD-D8C294F17CA8}" dt="2023-06-11T15:35:53.937" v="604"/>
          <ac:spMkLst>
            <pc:docMk/>
            <pc:sldMk cId="3937357107" sldId="361"/>
            <ac:spMk id="10" creationId="{F1D2951D-B5D4-814F-9FDD-5A9191B711ED}"/>
          </ac:spMkLst>
        </pc:spChg>
        <pc:spChg chg="del">
          <ac:chgData name="HAVISH MADHVAPATY" userId="71140313-2703-480b-b9ae-8f282742dbab" providerId="ADAL" clId="{6A425715-89C0-4793-ABCD-D8C294F17CA8}" dt="2023-06-11T15:35:48.598" v="599" actId="478"/>
          <ac:spMkLst>
            <pc:docMk/>
            <pc:sldMk cId="3937357107" sldId="361"/>
            <ac:spMk id="11" creationId="{F7D90592-68F7-A7F2-C90B-3AB600C1352B}"/>
          </ac:spMkLst>
        </pc:spChg>
        <pc:spChg chg="del">
          <ac:chgData name="HAVISH MADHVAPATY" userId="71140313-2703-480b-b9ae-8f282742dbab" providerId="ADAL" clId="{6A425715-89C0-4793-ABCD-D8C294F17CA8}" dt="2023-06-11T15:35:48.598" v="599" actId="478"/>
          <ac:spMkLst>
            <pc:docMk/>
            <pc:sldMk cId="3937357107" sldId="361"/>
            <ac:spMk id="12" creationId="{0F6B5E87-2141-C6B7-0409-165C2D891DE2}"/>
          </ac:spMkLst>
        </pc:spChg>
        <pc:spChg chg="mod">
          <ac:chgData name="HAVISH MADHVAPATY" userId="71140313-2703-480b-b9ae-8f282742dbab" providerId="ADAL" clId="{6A425715-89C0-4793-ABCD-D8C294F17CA8}" dt="2023-06-11T15:35:53.937" v="604"/>
          <ac:spMkLst>
            <pc:docMk/>
            <pc:sldMk cId="3937357107" sldId="361"/>
            <ac:spMk id="18" creationId="{860D8E75-9685-342D-89A7-590254C14FF9}"/>
          </ac:spMkLst>
        </pc:spChg>
        <pc:spChg chg="add mod">
          <ac:chgData name="HAVISH MADHVAPATY" userId="71140313-2703-480b-b9ae-8f282742dbab" providerId="ADAL" clId="{6A425715-89C0-4793-ABCD-D8C294F17CA8}" dt="2023-06-11T15:36:27.490" v="612" actId="1076"/>
          <ac:spMkLst>
            <pc:docMk/>
            <pc:sldMk cId="3937357107" sldId="361"/>
            <ac:spMk id="19" creationId="{2161086A-0A18-A976-8796-EC036D6ADB2E}"/>
          </ac:spMkLst>
        </pc:spChg>
        <pc:spChg chg="add mod">
          <ac:chgData name="HAVISH MADHVAPATY" userId="71140313-2703-480b-b9ae-8f282742dbab" providerId="ADAL" clId="{6A425715-89C0-4793-ABCD-D8C294F17CA8}" dt="2023-06-11T15:36:22.840" v="611" actId="571"/>
          <ac:spMkLst>
            <pc:docMk/>
            <pc:sldMk cId="3937357107" sldId="361"/>
            <ac:spMk id="20" creationId="{918BC690-6D82-4C70-F9B2-80AB1D0E43CB}"/>
          </ac:spMkLst>
        </pc:spChg>
        <pc:spChg chg="mod">
          <ac:chgData name="HAVISH MADHVAPATY" userId="71140313-2703-480b-b9ae-8f282742dbab" providerId="ADAL" clId="{6A425715-89C0-4793-ABCD-D8C294F17CA8}" dt="2023-06-11T15:37:10.825" v="618"/>
          <ac:spMkLst>
            <pc:docMk/>
            <pc:sldMk cId="3937357107" sldId="361"/>
            <ac:spMk id="24" creationId="{83FABCE6-F17A-0B2C-3167-4979B5504FCD}"/>
          </ac:spMkLst>
        </pc:spChg>
        <pc:spChg chg="mod">
          <ac:chgData name="HAVISH MADHVAPATY" userId="71140313-2703-480b-b9ae-8f282742dbab" providerId="ADAL" clId="{6A425715-89C0-4793-ABCD-D8C294F17CA8}" dt="2023-06-11T15:37:10.825" v="618"/>
          <ac:spMkLst>
            <pc:docMk/>
            <pc:sldMk cId="3937357107" sldId="361"/>
            <ac:spMk id="25" creationId="{7C49D19E-BBFB-E1E3-B580-5B5F3EBCCDD3}"/>
          </ac:spMkLst>
        </pc:spChg>
        <pc:spChg chg="mod">
          <ac:chgData name="HAVISH MADHVAPATY" userId="71140313-2703-480b-b9ae-8f282742dbab" providerId="ADAL" clId="{6A425715-89C0-4793-ABCD-D8C294F17CA8}" dt="2023-06-11T15:37:10.825" v="618"/>
          <ac:spMkLst>
            <pc:docMk/>
            <pc:sldMk cId="3937357107" sldId="361"/>
            <ac:spMk id="26" creationId="{B245EC1E-06CE-9D2F-AE03-EC1265B828BD}"/>
          </ac:spMkLst>
        </pc:spChg>
        <pc:spChg chg="mod">
          <ac:chgData name="HAVISH MADHVAPATY" userId="71140313-2703-480b-b9ae-8f282742dbab" providerId="ADAL" clId="{6A425715-89C0-4793-ABCD-D8C294F17CA8}" dt="2023-06-11T15:37:10.825" v="618"/>
          <ac:spMkLst>
            <pc:docMk/>
            <pc:sldMk cId="3937357107" sldId="361"/>
            <ac:spMk id="27" creationId="{34EBAA51-A5D1-5B27-8B60-38A63B05DFA6}"/>
          </ac:spMkLst>
        </pc:spChg>
        <pc:grpChg chg="add del mod">
          <ac:chgData name="HAVISH MADHVAPATY" userId="71140313-2703-480b-b9ae-8f282742dbab" providerId="ADAL" clId="{6A425715-89C0-4793-ABCD-D8C294F17CA8}" dt="2023-06-11T15:37:10.603" v="617" actId="21"/>
          <ac:grpSpMkLst>
            <pc:docMk/>
            <pc:sldMk cId="3937357107" sldId="361"/>
            <ac:grpSpMk id="4" creationId="{8D73DBCE-249F-2B99-7A6C-A8CFDA2DB490}"/>
          </ac:grpSpMkLst>
        </pc:grpChg>
        <pc:grpChg chg="del">
          <ac:chgData name="HAVISH MADHVAPATY" userId="71140313-2703-480b-b9ae-8f282742dbab" providerId="ADAL" clId="{6A425715-89C0-4793-ABCD-D8C294F17CA8}" dt="2023-06-11T15:35:53.735" v="603" actId="21"/>
          <ac:grpSpMkLst>
            <pc:docMk/>
            <pc:sldMk cId="3937357107" sldId="361"/>
            <ac:grpSpMk id="13" creationId="{7D6DDDD1-81B2-60F7-1A21-D81874AC00A4}"/>
          </ac:grpSpMkLst>
        </pc:grpChg>
        <pc:grpChg chg="add mod">
          <ac:chgData name="HAVISH MADHVAPATY" userId="71140313-2703-480b-b9ae-8f282742dbab" providerId="ADAL" clId="{6A425715-89C0-4793-ABCD-D8C294F17CA8}" dt="2023-06-11T15:37:10.825" v="618"/>
          <ac:grpSpMkLst>
            <pc:docMk/>
            <pc:sldMk cId="3937357107" sldId="361"/>
            <ac:grpSpMk id="23" creationId="{836F794B-56A7-233A-F49D-8BC549D340CB}"/>
          </ac:grpSpMkLst>
        </pc:grpChg>
        <pc:picChg chg="add mod">
          <ac:chgData name="HAVISH MADHVAPATY" userId="71140313-2703-480b-b9ae-8f282742dbab" providerId="ADAL" clId="{6A425715-89C0-4793-ABCD-D8C294F17CA8}" dt="2023-06-11T15:35:51.067" v="601" actId="1076"/>
          <ac:picMkLst>
            <pc:docMk/>
            <pc:sldMk cId="3937357107" sldId="361"/>
            <ac:picMk id="3" creationId="{2219FB55-5E20-5985-4FC5-68AD5032EFB7}"/>
          </ac:picMkLst>
        </pc:picChg>
        <pc:picChg chg="del">
          <ac:chgData name="HAVISH MADHVAPATY" userId="71140313-2703-480b-b9ae-8f282742dbab" providerId="ADAL" clId="{6A425715-89C0-4793-ABCD-D8C294F17CA8}" dt="2023-06-11T15:35:46.098" v="598" actId="478"/>
          <ac:picMkLst>
            <pc:docMk/>
            <pc:sldMk cId="3937357107" sldId="361"/>
            <ac:picMk id="6" creationId="{104EF099-E552-67E6-8C26-5E5B10AE9CD5}"/>
          </ac:picMkLst>
        </pc:picChg>
        <pc:picChg chg="del mod">
          <ac:chgData name="HAVISH MADHVAPATY" userId="71140313-2703-480b-b9ae-8f282742dbab" providerId="ADAL" clId="{6A425715-89C0-4793-ABCD-D8C294F17CA8}" dt="2023-06-11T15:35:54.948" v="605" actId="478"/>
          <ac:picMkLst>
            <pc:docMk/>
            <pc:sldMk cId="3937357107" sldId="361"/>
            <ac:picMk id="9" creationId="{60E346E1-0588-E512-C9D2-C127AD078147}"/>
          </ac:picMkLst>
        </pc:picChg>
        <pc:picChg chg="add mod">
          <ac:chgData name="HAVISH MADHVAPATY" userId="71140313-2703-480b-b9ae-8f282742dbab" providerId="ADAL" clId="{6A425715-89C0-4793-ABCD-D8C294F17CA8}" dt="2023-06-11T15:37:07.008" v="615" actId="14100"/>
          <ac:picMkLst>
            <pc:docMk/>
            <pc:sldMk cId="3937357107" sldId="361"/>
            <ac:picMk id="22" creationId="{6F9627C8-BDD2-F87F-E5FB-EA703C34824B}"/>
          </ac:picMkLst>
        </pc:picChg>
        <pc:picChg chg="add mod">
          <ac:chgData name="HAVISH MADHVAPATY" userId="71140313-2703-480b-b9ae-8f282742dbab" providerId="ADAL" clId="{6A425715-89C0-4793-ABCD-D8C294F17CA8}" dt="2023-06-11T17:57:28.263" v="1762"/>
          <ac:picMkLst>
            <pc:docMk/>
            <pc:sldMk cId="3937357107" sldId="361"/>
            <ac:picMk id="28" creationId="{5E73C695-5040-F1ED-4582-FD09E48E9A45}"/>
          </ac:picMkLst>
        </pc:picChg>
      </pc:sldChg>
      <pc:sldChg chg="addSp delSp modSp mod ord">
        <pc:chgData name="HAVISH MADHVAPATY" userId="71140313-2703-480b-b9ae-8f282742dbab" providerId="ADAL" clId="{6A425715-89C0-4793-ABCD-D8C294F17CA8}" dt="2023-06-11T17:57:25.609" v="1756"/>
        <pc:sldMkLst>
          <pc:docMk/>
          <pc:sldMk cId="908428028" sldId="362"/>
        </pc:sldMkLst>
        <pc:spChg chg="add mod">
          <ac:chgData name="HAVISH MADHVAPATY" userId="71140313-2703-480b-b9ae-8f282742dbab" providerId="ADAL" clId="{6A425715-89C0-4793-ABCD-D8C294F17CA8}" dt="2023-06-11T15:38:40.042" v="636" actId="14100"/>
          <ac:spMkLst>
            <pc:docMk/>
            <pc:sldMk cId="908428028" sldId="362"/>
            <ac:spMk id="6" creationId="{E540CB91-081F-D924-F5EA-526CC3F4A0F7}"/>
          </ac:spMkLst>
        </pc:spChg>
        <pc:spChg chg="del">
          <ac:chgData name="HAVISH MADHVAPATY" userId="71140313-2703-480b-b9ae-8f282742dbab" providerId="ADAL" clId="{6A425715-89C0-4793-ABCD-D8C294F17CA8}" dt="2023-06-11T15:38:18.657" v="626" actId="21"/>
          <ac:spMkLst>
            <pc:docMk/>
            <pc:sldMk cId="908428028" sldId="362"/>
            <ac:spMk id="8" creationId="{959EE154-81E1-B0BF-AB2D-0513A270C399}"/>
          </ac:spMkLst>
        </pc:spChg>
        <pc:spChg chg="mod">
          <ac:chgData name="HAVISH MADHVAPATY" userId="71140313-2703-480b-b9ae-8f282742dbab" providerId="ADAL" clId="{6A425715-89C0-4793-ABCD-D8C294F17CA8}" dt="2023-06-11T15:38:27.107" v="631"/>
          <ac:spMkLst>
            <pc:docMk/>
            <pc:sldMk cId="908428028" sldId="362"/>
            <ac:spMk id="11" creationId="{D59E021D-ACE1-1746-6EC6-D66CF0A8DC63}"/>
          </ac:spMkLst>
        </pc:spChg>
        <pc:spChg chg="mod">
          <ac:chgData name="HAVISH MADHVAPATY" userId="71140313-2703-480b-b9ae-8f282742dbab" providerId="ADAL" clId="{6A425715-89C0-4793-ABCD-D8C294F17CA8}" dt="2023-06-11T15:38:27.107" v="631"/>
          <ac:spMkLst>
            <pc:docMk/>
            <pc:sldMk cId="908428028" sldId="362"/>
            <ac:spMk id="12" creationId="{AB2F711D-2AEC-B73D-A525-CFE04F7AB55C}"/>
          </ac:spMkLst>
        </pc:spChg>
        <pc:spChg chg="mod">
          <ac:chgData name="HAVISH MADHVAPATY" userId="71140313-2703-480b-b9ae-8f282742dbab" providerId="ADAL" clId="{6A425715-89C0-4793-ABCD-D8C294F17CA8}" dt="2023-06-11T15:38:27.107" v="631"/>
          <ac:spMkLst>
            <pc:docMk/>
            <pc:sldMk cId="908428028" sldId="362"/>
            <ac:spMk id="17" creationId="{3BB55EED-5AA1-16D2-BBD8-7A2998D57455}"/>
          </ac:spMkLst>
        </pc:spChg>
        <pc:spChg chg="mod">
          <ac:chgData name="HAVISH MADHVAPATY" userId="71140313-2703-480b-b9ae-8f282742dbab" providerId="ADAL" clId="{6A425715-89C0-4793-ABCD-D8C294F17CA8}" dt="2023-06-11T15:38:27.107" v="631"/>
          <ac:spMkLst>
            <pc:docMk/>
            <pc:sldMk cId="908428028" sldId="362"/>
            <ac:spMk id="18" creationId="{1F01DFB2-ADB4-B5D4-2F4E-49C7F823FF45}"/>
          </ac:spMkLst>
        </pc:spChg>
        <pc:spChg chg="mod">
          <ac:chgData name="HAVISH MADHVAPATY" userId="71140313-2703-480b-b9ae-8f282742dbab" providerId="ADAL" clId="{6A425715-89C0-4793-ABCD-D8C294F17CA8}" dt="2023-06-11T15:39:13.121" v="641"/>
          <ac:spMkLst>
            <pc:docMk/>
            <pc:sldMk cId="908428028" sldId="362"/>
            <ac:spMk id="22" creationId="{F0D12091-E747-D917-1FE1-B06610BAFA47}"/>
          </ac:spMkLst>
        </pc:spChg>
        <pc:spChg chg="mod">
          <ac:chgData name="HAVISH MADHVAPATY" userId="71140313-2703-480b-b9ae-8f282742dbab" providerId="ADAL" clId="{6A425715-89C0-4793-ABCD-D8C294F17CA8}" dt="2023-06-11T15:39:13.121" v="641"/>
          <ac:spMkLst>
            <pc:docMk/>
            <pc:sldMk cId="908428028" sldId="362"/>
            <ac:spMk id="23" creationId="{0D61BA58-F971-5E8D-0DBF-639540CDF99F}"/>
          </ac:spMkLst>
        </pc:spChg>
        <pc:spChg chg="mod">
          <ac:chgData name="HAVISH MADHVAPATY" userId="71140313-2703-480b-b9ae-8f282742dbab" providerId="ADAL" clId="{6A425715-89C0-4793-ABCD-D8C294F17CA8}" dt="2023-06-11T15:39:13.121" v="641"/>
          <ac:spMkLst>
            <pc:docMk/>
            <pc:sldMk cId="908428028" sldId="362"/>
            <ac:spMk id="24" creationId="{F93A542F-915B-8EA8-C379-4E12F02EC4C8}"/>
          </ac:spMkLst>
        </pc:spChg>
        <pc:spChg chg="mod">
          <ac:chgData name="HAVISH MADHVAPATY" userId="71140313-2703-480b-b9ae-8f282742dbab" providerId="ADAL" clId="{6A425715-89C0-4793-ABCD-D8C294F17CA8}" dt="2023-06-11T15:39:13.121" v="641"/>
          <ac:spMkLst>
            <pc:docMk/>
            <pc:sldMk cId="908428028" sldId="362"/>
            <ac:spMk id="25" creationId="{7D4870A0-C0C8-4889-CD5D-08A7A4CDC323}"/>
          </ac:spMkLst>
        </pc:spChg>
        <pc:grpChg chg="add del mod">
          <ac:chgData name="HAVISH MADHVAPATY" userId="71140313-2703-480b-b9ae-8f282742dbab" providerId="ADAL" clId="{6A425715-89C0-4793-ABCD-D8C294F17CA8}" dt="2023-06-11T15:39:12.906" v="640" actId="21"/>
          <ac:grpSpMkLst>
            <pc:docMk/>
            <pc:sldMk cId="908428028" sldId="362"/>
            <ac:grpSpMk id="9" creationId="{3F0E189E-21EF-BB9C-F54F-26F6B2919B5A}"/>
          </ac:grpSpMkLst>
        </pc:grpChg>
        <pc:grpChg chg="del">
          <ac:chgData name="HAVISH MADHVAPATY" userId="71140313-2703-480b-b9ae-8f282742dbab" providerId="ADAL" clId="{6A425715-89C0-4793-ABCD-D8C294F17CA8}" dt="2023-06-11T15:38:26.900" v="630" actId="21"/>
          <ac:grpSpMkLst>
            <pc:docMk/>
            <pc:sldMk cId="908428028" sldId="362"/>
            <ac:grpSpMk id="10" creationId="{11740F4E-68A3-0843-8E08-44B2EEBE0631}"/>
          </ac:grpSpMkLst>
        </pc:grpChg>
        <pc:grpChg chg="add mod">
          <ac:chgData name="HAVISH MADHVAPATY" userId="71140313-2703-480b-b9ae-8f282742dbab" providerId="ADAL" clId="{6A425715-89C0-4793-ABCD-D8C294F17CA8}" dt="2023-06-11T15:39:14.777" v="642" actId="1076"/>
          <ac:grpSpMkLst>
            <pc:docMk/>
            <pc:sldMk cId="908428028" sldId="362"/>
            <ac:grpSpMk id="21" creationId="{E32D5DC9-5BF8-1E82-AF76-0C6E160164B4}"/>
          </ac:grpSpMkLst>
        </pc:grpChg>
        <pc:picChg chg="del">
          <ac:chgData name="HAVISH MADHVAPATY" userId="71140313-2703-480b-b9ae-8f282742dbab" providerId="ADAL" clId="{6A425715-89C0-4793-ABCD-D8C294F17CA8}" dt="2023-06-11T15:38:10.382" v="621" actId="478"/>
          <ac:picMkLst>
            <pc:docMk/>
            <pc:sldMk cId="908428028" sldId="362"/>
            <ac:picMk id="3" creationId="{FD175C08-E2B7-308B-B2B7-1D8C1D324D52}"/>
          </ac:picMkLst>
        </pc:picChg>
        <pc:picChg chg="add mod">
          <ac:chgData name="HAVISH MADHVAPATY" userId="71140313-2703-480b-b9ae-8f282742dbab" providerId="ADAL" clId="{6A425715-89C0-4793-ABCD-D8C294F17CA8}" dt="2023-06-11T15:38:13.604" v="624" actId="1076"/>
          <ac:picMkLst>
            <pc:docMk/>
            <pc:sldMk cId="908428028" sldId="362"/>
            <ac:picMk id="4" creationId="{314889F9-620F-4A1B-9682-128E9319F30D}"/>
          </ac:picMkLst>
        </pc:picChg>
        <pc:picChg chg="del mod">
          <ac:chgData name="HAVISH MADHVAPATY" userId="71140313-2703-480b-b9ae-8f282742dbab" providerId="ADAL" clId="{6A425715-89C0-4793-ABCD-D8C294F17CA8}" dt="2023-06-11T15:38:53.090" v="637" actId="478"/>
          <ac:picMkLst>
            <pc:docMk/>
            <pc:sldMk cId="908428028" sldId="362"/>
            <ac:picMk id="5" creationId="{700463E2-F5EC-01C5-DC2A-D16F3AC1406A}"/>
          </ac:picMkLst>
        </pc:picChg>
        <pc:picChg chg="add mod">
          <ac:chgData name="HAVISH MADHVAPATY" userId="71140313-2703-480b-b9ae-8f282742dbab" providerId="ADAL" clId="{6A425715-89C0-4793-ABCD-D8C294F17CA8}" dt="2023-06-11T15:39:11.355" v="639" actId="1076"/>
          <ac:picMkLst>
            <pc:docMk/>
            <pc:sldMk cId="908428028" sldId="362"/>
            <ac:picMk id="20" creationId="{2E4FDAF2-9184-2FBE-A2BB-4A739D42F790}"/>
          </ac:picMkLst>
        </pc:picChg>
        <pc:picChg chg="add mod">
          <ac:chgData name="HAVISH MADHVAPATY" userId="71140313-2703-480b-b9ae-8f282742dbab" providerId="ADAL" clId="{6A425715-89C0-4793-ABCD-D8C294F17CA8}" dt="2023-06-11T17:57:25.609" v="1756"/>
          <ac:picMkLst>
            <pc:docMk/>
            <pc:sldMk cId="908428028" sldId="362"/>
            <ac:picMk id="26" creationId="{6AEEB11B-57C1-5477-C964-11AAAAFF144C}"/>
          </ac:picMkLst>
        </pc:picChg>
      </pc:sldChg>
      <pc:sldChg chg="addSp modSp ord">
        <pc:chgData name="HAVISH MADHVAPATY" userId="71140313-2703-480b-b9ae-8f282742dbab" providerId="ADAL" clId="{6A425715-89C0-4793-ABCD-D8C294F17CA8}" dt="2023-06-11T17:57:25.037" v="1755"/>
        <pc:sldMkLst>
          <pc:docMk/>
          <pc:sldMk cId="3204443701" sldId="363"/>
        </pc:sldMkLst>
        <pc:picChg chg="add mod">
          <ac:chgData name="HAVISH MADHVAPATY" userId="71140313-2703-480b-b9ae-8f282742dbab" providerId="ADAL" clId="{6A425715-89C0-4793-ABCD-D8C294F17CA8}" dt="2023-06-11T17:57:25.037" v="1755"/>
          <ac:picMkLst>
            <pc:docMk/>
            <pc:sldMk cId="3204443701" sldId="363"/>
            <ac:picMk id="2" creationId="{10221001-D0A4-15C8-3A34-C0D633852901}"/>
          </ac:picMkLst>
        </pc:picChg>
      </pc:sldChg>
      <pc:sldChg chg="addSp delSp modSp mod ord">
        <pc:chgData name="HAVISH MADHVAPATY" userId="71140313-2703-480b-b9ae-8f282742dbab" providerId="ADAL" clId="{6A425715-89C0-4793-ABCD-D8C294F17CA8}" dt="2023-06-11T17:57:26.498" v="1758"/>
        <pc:sldMkLst>
          <pc:docMk/>
          <pc:sldMk cId="2724041468" sldId="364"/>
        </pc:sldMkLst>
        <pc:spChg chg="del mod">
          <ac:chgData name="HAVISH MADHVAPATY" userId="71140313-2703-480b-b9ae-8f282742dbab" providerId="ADAL" clId="{6A425715-89C0-4793-ABCD-D8C294F17CA8}" dt="2023-06-11T15:42:50.130" v="671" actId="21"/>
          <ac:spMkLst>
            <pc:docMk/>
            <pc:sldMk cId="2724041468" sldId="364"/>
            <ac:spMk id="9" creationId="{36BF43DC-510B-86F1-8F78-870DF23EA638}"/>
          </ac:spMkLst>
        </pc:spChg>
        <pc:spChg chg="mod">
          <ac:chgData name="HAVISH MADHVAPATY" userId="71140313-2703-480b-b9ae-8f282742dbab" providerId="ADAL" clId="{6A425715-89C0-4793-ABCD-D8C294F17CA8}" dt="2023-06-11T15:42:18.948" v="663"/>
          <ac:spMkLst>
            <pc:docMk/>
            <pc:sldMk cId="2724041468" sldId="364"/>
            <ac:spMk id="18" creationId="{91F972CE-B386-104F-0327-806F62185C40}"/>
          </ac:spMkLst>
        </pc:spChg>
        <pc:spChg chg="mod">
          <ac:chgData name="HAVISH MADHVAPATY" userId="71140313-2703-480b-b9ae-8f282742dbab" providerId="ADAL" clId="{6A425715-89C0-4793-ABCD-D8C294F17CA8}" dt="2023-06-11T15:42:18.948" v="663"/>
          <ac:spMkLst>
            <pc:docMk/>
            <pc:sldMk cId="2724041468" sldId="364"/>
            <ac:spMk id="19" creationId="{F1C3AEE2-C9E0-B533-BE89-F8E4DF1D30A8}"/>
          </ac:spMkLst>
        </pc:spChg>
        <pc:spChg chg="mod">
          <ac:chgData name="HAVISH MADHVAPATY" userId="71140313-2703-480b-b9ae-8f282742dbab" providerId="ADAL" clId="{6A425715-89C0-4793-ABCD-D8C294F17CA8}" dt="2023-06-11T15:42:18.948" v="663"/>
          <ac:spMkLst>
            <pc:docMk/>
            <pc:sldMk cId="2724041468" sldId="364"/>
            <ac:spMk id="20" creationId="{734B8DF5-90EB-C999-77FF-8F1CBEE65FD1}"/>
          </ac:spMkLst>
        </pc:spChg>
        <pc:spChg chg="mod">
          <ac:chgData name="HAVISH MADHVAPATY" userId="71140313-2703-480b-b9ae-8f282742dbab" providerId="ADAL" clId="{6A425715-89C0-4793-ABCD-D8C294F17CA8}" dt="2023-06-11T15:42:18.948" v="663"/>
          <ac:spMkLst>
            <pc:docMk/>
            <pc:sldMk cId="2724041468" sldId="364"/>
            <ac:spMk id="21" creationId="{FBC80906-8FFC-24BC-6580-37533921E7CA}"/>
          </ac:spMkLst>
        </pc:spChg>
        <pc:spChg chg="add mod">
          <ac:chgData name="HAVISH MADHVAPATY" userId="71140313-2703-480b-b9ae-8f282742dbab" providerId="ADAL" clId="{6A425715-89C0-4793-ABCD-D8C294F17CA8}" dt="2023-06-11T15:42:59.359" v="675" actId="14100"/>
          <ac:spMkLst>
            <pc:docMk/>
            <pc:sldMk cId="2724041468" sldId="364"/>
            <ac:spMk id="24" creationId="{6B80A8FE-F83A-A107-07E6-CF303529D2B0}"/>
          </ac:spMkLst>
        </pc:spChg>
        <pc:grpChg chg="del mod">
          <ac:chgData name="HAVISH MADHVAPATY" userId="71140313-2703-480b-b9ae-8f282742dbab" providerId="ADAL" clId="{6A425715-89C0-4793-ABCD-D8C294F17CA8}" dt="2023-06-11T15:42:18.774" v="662" actId="21"/>
          <ac:grpSpMkLst>
            <pc:docMk/>
            <pc:sldMk cId="2724041468" sldId="364"/>
            <ac:grpSpMk id="10" creationId="{CC93BE75-FEEC-3366-7FFD-5D06E9EFD6D5}"/>
          </ac:grpSpMkLst>
        </pc:grpChg>
        <pc:grpChg chg="add mod">
          <ac:chgData name="HAVISH MADHVAPATY" userId="71140313-2703-480b-b9ae-8f282742dbab" providerId="ADAL" clId="{6A425715-89C0-4793-ABCD-D8C294F17CA8}" dt="2023-06-11T15:42:18.948" v="663"/>
          <ac:grpSpMkLst>
            <pc:docMk/>
            <pc:sldMk cId="2724041468" sldId="364"/>
            <ac:grpSpMk id="17" creationId="{C5049B33-288C-76A7-B24F-447C982DD697}"/>
          </ac:grpSpMkLst>
        </pc:grpChg>
        <pc:picChg chg="del">
          <ac:chgData name="HAVISH MADHVAPATY" userId="71140313-2703-480b-b9ae-8f282742dbab" providerId="ADAL" clId="{6A425715-89C0-4793-ABCD-D8C294F17CA8}" dt="2023-06-11T15:40:57.017" v="647" actId="478"/>
          <ac:picMkLst>
            <pc:docMk/>
            <pc:sldMk cId="2724041468" sldId="364"/>
            <ac:picMk id="3" creationId="{03A259E5-1184-B8C8-3C8C-FA985E6E0710}"/>
          </ac:picMkLst>
        </pc:picChg>
        <pc:picChg chg="add del mod">
          <ac:chgData name="HAVISH MADHVAPATY" userId="71140313-2703-480b-b9ae-8f282742dbab" providerId="ADAL" clId="{6A425715-89C0-4793-ABCD-D8C294F17CA8}" dt="2023-06-11T15:41:19.591" v="657" actId="22"/>
          <ac:picMkLst>
            <pc:docMk/>
            <pc:sldMk cId="2724041468" sldId="364"/>
            <ac:picMk id="4" creationId="{3E938A59-98E8-8506-48E7-9E4C0D806BA7}"/>
          </ac:picMkLst>
        </pc:picChg>
        <pc:picChg chg="add del mod">
          <ac:chgData name="HAVISH MADHVAPATY" userId="71140313-2703-480b-b9ae-8f282742dbab" providerId="ADAL" clId="{6A425715-89C0-4793-ABCD-D8C294F17CA8}" dt="2023-06-11T15:41:18.149" v="654" actId="22"/>
          <ac:picMkLst>
            <pc:docMk/>
            <pc:sldMk cId="2724041468" sldId="364"/>
            <ac:picMk id="6" creationId="{DEB53517-25CF-F5A4-BDA0-5DCDFA3C4031}"/>
          </ac:picMkLst>
        </pc:picChg>
        <pc:picChg chg="add del">
          <ac:chgData name="HAVISH MADHVAPATY" userId="71140313-2703-480b-b9ae-8f282742dbab" providerId="ADAL" clId="{6A425715-89C0-4793-ABCD-D8C294F17CA8}" dt="2023-06-11T15:42:20.381" v="664" actId="478"/>
          <ac:picMkLst>
            <pc:docMk/>
            <pc:sldMk cId="2724041468" sldId="364"/>
            <ac:picMk id="8" creationId="{EFEE6598-8396-1179-20AD-9692E7A46B00}"/>
          </ac:picMkLst>
        </pc:picChg>
        <pc:picChg chg="add mod">
          <ac:chgData name="HAVISH MADHVAPATY" userId="71140313-2703-480b-b9ae-8f282742dbab" providerId="ADAL" clId="{6A425715-89C0-4793-ABCD-D8C294F17CA8}" dt="2023-06-11T15:42:16.417" v="660" actId="1076"/>
          <ac:picMkLst>
            <pc:docMk/>
            <pc:sldMk cId="2724041468" sldId="364"/>
            <ac:picMk id="12" creationId="{FA8163C1-60F2-5911-1BCB-50A61D871EEA}"/>
          </ac:picMkLst>
        </pc:picChg>
        <pc:picChg chg="add mod ord">
          <ac:chgData name="HAVISH MADHVAPATY" userId="71140313-2703-480b-b9ae-8f282742dbab" providerId="ADAL" clId="{6A425715-89C0-4793-ABCD-D8C294F17CA8}" dt="2023-06-11T15:42:42.585" v="669" actId="167"/>
          <ac:picMkLst>
            <pc:docMk/>
            <pc:sldMk cId="2724041468" sldId="364"/>
            <ac:picMk id="23" creationId="{3DAFAD47-5409-038E-FC5C-74444B4532D4}"/>
          </ac:picMkLst>
        </pc:picChg>
        <pc:picChg chg="add mod">
          <ac:chgData name="HAVISH MADHVAPATY" userId="71140313-2703-480b-b9ae-8f282742dbab" providerId="ADAL" clId="{6A425715-89C0-4793-ABCD-D8C294F17CA8}" dt="2023-06-11T17:57:26.498" v="1758"/>
          <ac:picMkLst>
            <pc:docMk/>
            <pc:sldMk cId="2724041468" sldId="364"/>
            <ac:picMk id="25" creationId="{E3B5FDC4-8E9A-ECCC-B657-403E331F3E13}"/>
          </ac:picMkLst>
        </pc:picChg>
      </pc:sldChg>
      <pc:sldChg chg="addSp delSp modSp mod ord">
        <pc:chgData name="HAVISH MADHVAPATY" userId="71140313-2703-480b-b9ae-8f282742dbab" providerId="ADAL" clId="{6A425715-89C0-4793-ABCD-D8C294F17CA8}" dt="2023-06-11T17:57:29.151" v="1764"/>
        <pc:sldMkLst>
          <pc:docMk/>
          <pc:sldMk cId="326704571" sldId="365"/>
        </pc:sldMkLst>
        <pc:spChg chg="mod">
          <ac:chgData name="HAVISH MADHVAPATY" userId="71140313-2703-480b-b9ae-8f282742dbab" providerId="ADAL" clId="{6A425715-89C0-4793-ABCD-D8C294F17CA8}" dt="2023-06-11T15:48:05.004" v="714" actId="14100"/>
          <ac:spMkLst>
            <pc:docMk/>
            <pc:sldMk cId="326704571" sldId="365"/>
            <ac:spMk id="5" creationId="{31513FD0-B028-2321-7834-097378DD039D}"/>
          </ac:spMkLst>
        </pc:spChg>
        <pc:spChg chg="mod">
          <ac:chgData name="HAVISH MADHVAPATY" userId="71140313-2703-480b-b9ae-8f282742dbab" providerId="ADAL" clId="{6A425715-89C0-4793-ABCD-D8C294F17CA8}" dt="2023-06-11T16:53:54.800" v="1115" actId="20577"/>
          <ac:spMkLst>
            <pc:docMk/>
            <pc:sldMk cId="326704571" sldId="365"/>
            <ac:spMk id="7" creationId="{49801DBF-8101-45D9-9486-964AB6F62F59}"/>
          </ac:spMkLst>
        </pc:spChg>
        <pc:spChg chg="mod">
          <ac:chgData name="HAVISH MADHVAPATY" userId="71140313-2703-480b-b9ae-8f282742dbab" providerId="ADAL" clId="{6A425715-89C0-4793-ABCD-D8C294F17CA8}" dt="2023-06-11T15:46:18.827" v="700"/>
          <ac:spMkLst>
            <pc:docMk/>
            <pc:sldMk cId="326704571" sldId="365"/>
            <ac:spMk id="16" creationId="{73253377-A225-5B32-F7CD-496E0547A31E}"/>
          </ac:spMkLst>
        </pc:spChg>
        <pc:spChg chg="mod">
          <ac:chgData name="HAVISH MADHVAPATY" userId="71140313-2703-480b-b9ae-8f282742dbab" providerId="ADAL" clId="{6A425715-89C0-4793-ABCD-D8C294F17CA8}" dt="2023-06-11T15:46:18.827" v="700"/>
          <ac:spMkLst>
            <pc:docMk/>
            <pc:sldMk cId="326704571" sldId="365"/>
            <ac:spMk id="17" creationId="{E6009466-926C-3C97-0538-C0EB11CB89BD}"/>
          </ac:spMkLst>
        </pc:spChg>
        <pc:spChg chg="mod">
          <ac:chgData name="HAVISH MADHVAPATY" userId="71140313-2703-480b-b9ae-8f282742dbab" providerId="ADAL" clId="{6A425715-89C0-4793-ABCD-D8C294F17CA8}" dt="2023-06-11T15:46:18.827" v="700"/>
          <ac:spMkLst>
            <pc:docMk/>
            <pc:sldMk cId="326704571" sldId="365"/>
            <ac:spMk id="18" creationId="{4713A66E-8594-412B-FFEE-26543E27A7F0}"/>
          </ac:spMkLst>
        </pc:spChg>
        <pc:spChg chg="mod">
          <ac:chgData name="HAVISH MADHVAPATY" userId="71140313-2703-480b-b9ae-8f282742dbab" providerId="ADAL" clId="{6A425715-89C0-4793-ABCD-D8C294F17CA8}" dt="2023-06-11T15:46:18.827" v="700"/>
          <ac:spMkLst>
            <pc:docMk/>
            <pc:sldMk cId="326704571" sldId="365"/>
            <ac:spMk id="19" creationId="{FA1441F7-F398-7BF4-FD79-F79734873B1D}"/>
          </ac:spMkLst>
        </pc:spChg>
        <pc:spChg chg="mod">
          <ac:chgData name="HAVISH MADHVAPATY" userId="71140313-2703-480b-b9ae-8f282742dbab" providerId="ADAL" clId="{6A425715-89C0-4793-ABCD-D8C294F17CA8}" dt="2023-06-11T15:48:30.496" v="720"/>
          <ac:spMkLst>
            <pc:docMk/>
            <pc:sldMk cId="326704571" sldId="365"/>
            <ac:spMk id="25" creationId="{3D1CEC38-1317-D36A-9935-D4FCD8CA3680}"/>
          </ac:spMkLst>
        </pc:spChg>
        <pc:spChg chg="mod">
          <ac:chgData name="HAVISH MADHVAPATY" userId="71140313-2703-480b-b9ae-8f282742dbab" providerId="ADAL" clId="{6A425715-89C0-4793-ABCD-D8C294F17CA8}" dt="2023-06-11T15:48:30.496" v="720"/>
          <ac:spMkLst>
            <pc:docMk/>
            <pc:sldMk cId="326704571" sldId="365"/>
            <ac:spMk id="26" creationId="{DE096A09-CFDA-2B59-0810-9410EDBDB8D0}"/>
          </ac:spMkLst>
        </pc:spChg>
        <pc:spChg chg="mod">
          <ac:chgData name="HAVISH MADHVAPATY" userId="71140313-2703-480b-b9ae-8f282742dbab" providerId="ADAL" clId="{6A425715-89C0-4793-ABCD-D8C294F17CA8}" dt="2023-06-11T15:48:30.496" v="720"/>
          <ac:spMkLst>
            <pc:docMk/>
            <pc:sldMk cId="326704571" sldId="365"/>
            <ac:spMk id="27" creationId="{6E952C83-92AB-A5AC-8FE8-CAB8538927D1}"/>
          </ac:spMkLst>
        </pc:spChg>
        <pc:spChg chg="mod">
          <ac:chgData name="HAVISH MADHVAPATY" userId="71140313-2703-480b-b9ae-8f282742dbab" providerId="ADAL" clId="{6A425715-89C0-4793-ABCD-D8C294F17CA8}" dt="2023-06-11T15:48:30.496" v="720"/>
          <ac:spMkLst>
            <pc:docMk/>
            <pc:sldMk cId="326704571" sldId="365"/>
            <ac:spMk id="28" creationId="{A6F15078-0967-F157-09E3-F0C2D37E49CE}"/>
          </ac:spMkLst>
        </pc:spChg>
        <pc:grpChg chg="add del mod">
          <ac:chgData name="HAVISH MADHVAPATY" userId="71140313-2703-480b-b9ae-8f282742dbab" providerId="ADAL" clId="{6A425715-89C0-4793-ABCD-D8C294F17CA8}" dt="2023-06-11T15:48:30.300" v="719" actId="21"/>
          <ac:grpSpMkLst>
            <pc:docMk/>
            <pc:sldMk cId="326704571" sldId="365"/>
            <ac:grpSpMk id="9" creationId="{7906C34C-700F-631E-C7CB-8745D00E5EFB}"/>
          </ac:grpSpMkLst>
        </pc:grpChg>
        <pc:grpChg chg="del mod">
          <ac:chgData name="HAVISH MADHVAPATY" userId="71140313-2703-480b-b9ae-8f282742dbab" providerId="ADAL" clId="{6A425715-89C0-4793-ABCD-D8C294F17CA8}" dt="2023-06-11T15:46:18.573" v="699" actId="21"/>
          <ac:grpSpMkLst>
            <pc:docMk/>
            <pc:sldMk cId="326704571" sldId="365"/>
            <ac:grpSpMk id="11" creationId="{62A6D55E-475C-CB81-C4A2-CFBE652FB499}"/>
          </ac:grpSpMkLst>
        </pc:grpChg>
        <pc:grpChg chg="add mod">
          <ac:chgData name="HAVISH MADHVAPATY" userId="71140313-2703-480b-b9ae-8f282742dbab" providerId="ADAL" clId="{6A425715-89C0-4793-ABCD-D8C294F17CA8}" dt="2023-06-11T15:48:44.695" v="721" actId="1036"/>
          <ac:grpSpMkLst>
            <pc:docMk/>
            <pc:sldMk cId="326704571" sldId="365"/>
            <ac:grpSpMk id="24" creationId="{3DD859F4-880F-6888-748D-C15810DCAA40}"/>
          </ac:grpSpMkLst>
        </pc:grpChg>
        <pc:picChg chg="add del mod ord">
          <ac:chgData name="HAVISH MADHVAPATY" userId="71140313-2703-480b-b9ae-8f282742dbab" providerId="ADAL" clId="{6A425715-89C0-4793-ABCD-D8C294F17CA8}" dt="2023-06-11T15:47:05.754" v="706" actId="478"/>
          <ac:picMkLst>
            <pc:docMk/>
            <pc:sldMk cId="326704571" sldId="365"/>
            <ac:picMk id="3" creationId="{197CFEED-AEB7-E1CF-E706-9FC0DDA9CB2F}"/>
          </ac:picMkLst>
        </pc:picChg>
        <pc:picChg chg="del">
          <ac:chgData name="HAVISH MADHVAPATY" userId="71140313-2703-480b-b9ae-8f282742dbab" providerId="ADAL" clId="{6A425715-89C0-4793-ABCD-D8C294F17CA8}" dt="2023-06-11T15:45:16.675" v="681" actId="478"/>
          <ac:picMkLst>
            <pc:docMk/>
            <pc:sldMk cId="326704571" sldId="365"/>
            <ac:picMk id="4" creationId="{494FB743-387F-03B6-0930-485B20B4011E}"/>
          </ac:picMkLst>
        </pc:picChg>
        <pc:picChg chg="add del mod">
          <ac:chgData name="HAVISH MADHVAPATY" userId="71140313-2703-480b-b9ae-8f282742dbab" providerId="ADAL" clId="{6A425715-89C0-4793-ABCD-D8C294F17CA8}" dt="2023-06-11T15:47:05.221" v="705" actId="478"/>
          <ac:picMkLst>
            <pc:docMk/>
            <pc:sldMk cId="326704571" sldId="365"/>
            <ac:picMk id="8" creationId="{85C3277C-357A-4249-A885-18865123DEC0}"/>
          </ac:picMkLst>
        </pc:picChg>
        <pc:picChg chg="del mod">
          <ac:chgData name="HAVISH MADHVAPATY" userId="71140313-2703-480b-b9ae-8f282742dbab" providerId="ADAL" clId="{6A425715-89C0-4793-ABCD-D8C294F17CA8}" dt="2023-06-11T15:45:21.426" v="685" actId="478"/>
          <ac:picMkLst>
            <pc:docMk/>
            <pc:sldMk cId="326704571" sldId="365"/>
            <ac:picMk id="10" creationId="{5EEA8A15-0665-A2A3-2E9E-25CBC5D52726}"/>
          </ac:picMkLst>
        </pc:picChg>
        <pc:picChg chg="add mod ord">
          <ac:chgData name="HAVISH MADHVAPATY" userId="71140313-2703-480b-b9ae-8f282742dbab" providerId="ADAL" clId="{6A425715-89C0-4793-ABCD-D8C294F17CA8}" dt="2023-06-11T15:47:55.338" v="710" actId="167"/>
          <ac:picMkLst>
            <pc:docMk/>
            <pc:sldMk cId="326704571" sldId="365"/>
            <ac:picMk id="21" creationId="{B12E7DB4-F525-8062-9973-B9AD702B2948}"/>
          </ac:picMkLst>
        </pc:picChg>
        <pc:picChg chg="add mod">
          <ac:chgData name="HAVISH MADHVAPATY" userId="71140313-2703-480b-b9ae-8f282742dbab" providerId="ADAL" clId="{6A425715-89C0-4793-ABCD-D8C294F17CA8}" dt="2023-06-11T15:48:26.881" v="718" actId="14100"/>
          <ac:picMkLst>
            <pc:docMk/>
            <pc:sldMk cId="326704571" sldId="365"/>
            <ac:picMk id="23" creationId="{3F58586C-50EA-3236-D695-AB736374F1B5}"/>
          </ac:picMkLst>
        </pc:picChg>
        <pc:picChg chg="add mod">
          <ac:chgData name="HAVISH MADHVAPATY" userId="71140313-2703-480b-b9ae-8f282742dbab" providerId="ADAL" clId="{6A425715-89C0-4793-ABCD-D8C294F17CA8}" dt="2023-06-11T17:57:29.151" v="1764"/>
          <ac:picMkLst>
            <pc:docMk/>
            <pc:sldMk cId="326704571" sldId="365"/>
            <ac:picMk id="29" creationId="{92B9F805-CBC7-D69D-6196-43B262F3D0DA}"/>
          </ac:picMkLst>
        </pc:picChg>
      </pc:sldChg>
      <pc:sldChg chg="addSp delSp modSp mod ord">
        <pc:chgData name="HAVISH MADHVAPATY" userId="71140313-2703-480b-b9ae-8f282742dbab" providerId="ADAL" clId="{6A425715-89C0-4793-ABCD-D8C294F17CA8}" dt="2023-06-11T17:57:29.562" v="1765"/>
        <pc:sldMkLst>
          <pc:docMk/>
          <pc:sldMk cId="2405323930" sldId="366"/>
        </pc:sldMkLst>
        <pc:spChg chg="add mod">
          <ac:chgData name="HAVISH MADHVAPATY" userId="71140313-2703-480b-b9ae-8f282742dbab" providerId="ADAL" clId="{6A425715-89C0-4793-ABCD-D8C294F17CA8}" dt="2023-06-11T15:50:09.071" v="732" actId="14100"/>
          <ac:spMkLst>
            <pc:docMk/>
            <pc:sldMk cId="2405323930" sldId="366"/>
            <ac:spMk id="4" creationId="{FBA15787-A7C4-D3DE-2483-308D4CF87FB6}"/>
          </ac:spMkLst>
        </pc:spChg>
        <pc:spChg chg="mod">
          <ac:chgData name="HAVISH MADHVAPATY" userId="71140313-2703-480b-b9ae-8f282742dbab" providerId="ADAL" clId="{6A425715-89C0-4793-ABCD-D8C294F17CA8}" dt="2023-06-11T15:50:11.436" v="734"/>
          <ac:spMkLst>
            <pc:docMk/>
            <pc:sldMk cId="2405323930" sldId="366"/>
            <ac:spMk id="6" creationId="{611E6E09-9FA2-9065-2639-85F65153CEA2}"/>
          </ac:spMkLst>
        </pc:spChg>
        <pc:spChg chg="mod">
          <ac:chgData name="HAVISH MADHVAPATY" userId="71140313-2703-480b-b9ae-8f282742dbab" providerId="ADAL" clId="{6A425715-89C0-4793-ABCD-D8C294F17CA8}" dt="2023-06-11T15:50:11.436" v="734"/>
          <ac:spMkLst>
            <pc:docMk/>
            <pc:sldMk cId="2405323930" sldId="366"/>
            <ac:spMk id="9" creationId="{8E63846B-B2AB-8C61-858A-D4E86B688A72}"/>
          </ac:spMkLst>
        </pc:spChg>
        <pc:spChg chg="mod">
          <ac:chgData name="HAVISH MADHVAPATY" userId="71140313-2703-480b-b9ae-8f282742dbab" providerId="ADAL" clId="{6A425715-89C0-4793-ABCD-D8C294F17CA8}" dt="2023-06-11T15:50:11.436" v="734"/>
          <ac:spMkLst>
            <pc:docMk/>
            <pc:sldMk cId="2405323930" sldId="366"/>
            <ac:spMk id="10" creationId="{D71E88A8-777A-6D59-6C6D-E345A003CF28}"/>
          </ac:spMkLst>
        </pc:spChg>
        <pc:spChg chg="mod">
          <ac:chgData name="HAVISH MADHVAPATY" userId="71140313-2703-480b-b9ae-8f282742dbab" providerId="ADAL" clId="{6A425715-89C0-4793-ABCD-D8C294F17CA8}" dt="2023-06-11T15:50:11.436" v="734"/>
          <ac:spMkLst>
            <pc:docMk/>
            <pc:sldMk cId="2405323930" sldId="366"/>
            <ac:spMk id="11" creationId="{D5CB47AB-00F8-D321-18D4-373CAA98F542}"/>
          </ac:spMkLst>
        </pc:spChg>
        <pc:spChg chg="mod">
          <ac:chgData name="HAVISH MADHVAPATY" userId="71140313-2703-480b-b9ae-8f282742dbab" providerId="ADAL" clId="{6A425715-89C0-4793-ABCD-D8C294F17CA8}" dt="2023-06-11T15:50:33.943" v="742"/>
          <ac:spMkLst>
            <pc:docMk/>
            <pc:sldMk cId="2405323930" sldId="366"/>
            <ac:spMk id="15" creationId="{E52D6DA0-182C-88D5-AA7D-ABD943032859}"/>
          </ac:spMkLst>
        </pc:spChg>
        <pc:spChg chg="mod">
          <ac:chgData name="HAVISH MADHVAPATY" userId="71140313-2703-480b-b9ae-8f282742dbab" providerId="ADAL" clId="{6A425715-89C0-4793-ABCD-D8C294F17CA8}" dt="2023-06-11T15:50:33.943" v="742"/>
          <ac:spMkLst>
            <pc:docMk/>
            <pc:sldMk cId="2405323930" sldId="366"/>
            <ac:spMk id="16" creationId="{14EF341B-17FA-D3DE-7BAC-5A0C6C8DE128}"/>
          </ac:spMkLst>
        </pc:spChg>
        <pc:spChg chg="mod">
          <ac:chgData name="HAVISH MADHVAPATY" userId="71140313-2703-480b-b9ae-8f282742dbab" providerId="ADAL" clId="{6A425715-89C0-4793-ABCD-D8C294F17CA8}" dt="2023-06-11T15:50:33.943" v="742"/>
          <ac:spMkLst>
            <pc:docMk/>
            <pc:sldMk cId="2405323930" sldId="366"/>
            <ac:spMk id="17" creationId="{12C59347-3AEA-97B9-7EF8-DAD992DFCE09}"/>
          </ac:spMkLst>
        </pc:spChg>
        <pc:spChg chg="mod">
          <ac:chgData name="HAVISH MADHVAPATY" userId="71140313-2703-480b-b9ae-8f282742dbab" providerId="ADAL" clId="{6A425715-89C0-4793-ABCD-D8C294F17CA8}" dt="2023-06-11T15:50:33.943" v="742"/>
          <ac:spMkLst>
            <pc:docMk/>
            <pc:sldMk cId="2405323930" sldId="366"/>
            <ac:spMk id="18" creationId="{D7E84E48-7B26-9467-EE48-C052DB27F674}"/>
          </ac:spMkLst>
        </pc:spChg>
        <pc:spChg chg="del">
          <ac:chgData name="HAVISH MADHVAPATY" userId="71140313-2703-480b-b9ae-8f282742dbab" providerId="ADAL" clId="{6A425715-89C0-4793-ABCD-D8C294F17CA8}" dt="2023-06-11T15:49:00.380" v="722" actId="478"/>
          <ac:spMkLst>
            <pc:docMk/>
            <pc:sldMk cId="2405323930" sldId="366"/>
            <ac:spMk id="27" creationId="{508109A2-0739-84E6-F60F-49F67694E2A7}"/>
          </ac:spMkLst>
        </pc:spChg>
        <pc:grpChg chg="add del mod">
          <ac:chgData name="HAVISH MADHVAPATY" userId="71140313-2703-480b-b9ae-8f282742dbab" providerId="ADAL" clId="{6A425715-89C0-4793-ABCD-D8C294F17CA8}" dt="2023-06-11T15:50:33.720" v="741" actId="21"/>
          <ac:grpSpMkLst>
            <pc:docMk/>
            <pc:sldMk cId="2405323930" sldId="366"/>
            <ac:grpSpMk id="5" creationId="{CC0D5C86-055C-FDBA-62E3-4C9C70478CFA}"/>
          </ac:grpSpMkLst>
        </pc:grpChg>
        <pc:grpChg chg="add mod">
          <ac:chgData name="HAVISH MADHVAPATY" userId="71140313-2703-480b-b9ae-8f282742dbab" providerId="ADAL" clId="{6A425715-89C0-4793-ABCD-D8C294F17CA8}" dt="2023-06-11T15:50:35.510" v="743" actId="1076"/>
          <ac:grpSpMkLst>
            <pc:docMk/>
            <pc:sldMk cId="2405323930" sldId="366"/>
            <ac:grpSpMk id="14" creationId="{B9143A03-977F-8F10-9E8F-380D968A96FC}"/>
          </ac:grpSpMkLst>
        </pc:grpChg>
        <pc:grpChg chg="del">
          <ac:chgData name="HAVISH MADHVAPATY" userId="71140313-2703-480b-b9ae-8f282742dbab" providerId="ADAL" clId="{6A425715-89C0-4793-ABCD-D8C294F17CA8}" dt="2023-06-11T15:50:11.235" v="733" actId="21"/>
          <ac:grpSpMkLst>
            <pc:docMk/>
            <pc:sldMk cId="2405323930" sldId="366"/>
            <ac:grpSpMk id="22" creationId="{1B438814-3E94-D1B3-A16E-F95C212ACBC3}"/>
          </ac:grpSpMkLst>
        </pc:grpChg>
        <pc:picChg chg="add mod">
          <ac:chgData name="HAVISH MADHVAPATY" userId="71140313-2703-480b-b9ae-8f282742dbab" providerId="ADAL" clId="{6A425715-89C0-4793-ABCD-D8C294F17CA8}" dt="2023-06-11T15:49:57.290" v="726" actId="1076"/>
          <ac:picMkLst>
            <pc:docMk/>
            <pc:sldMk cId="2405323930" sldId="366"/>
            <ac:picMk id="3" creationId="{F50654DE-FA2C-DE12-5310-14950F2E8946}"/>
          </ac:picMkLst>
        </pc:picChg>
        <pc:picChg chg="del">
          <ac:chgData name="HAVISH MADHVAPATY" userId="71140313-2703-480b-b9ae-8f282742dbab" providerId="ADAL" clId="{6A425715-89C0-4793-ABCD-D8C294F17CA8}" dt="2023-06-11T15:46:36.355" v="704" actId="478"/>
          <ac:picMkLst>
            <pc:docMk/>
            <pc:sldMk cId="2405323930" sldId="366"/>
            <ac:picMk id="8" creationId="{ADDF8AA8-ED49-7042-CC41-C0406F91C601}"/>
          </ac:picMkLst>
        </pc:picChg>
        <pc:picChg chg="add mod">
          <ac:chgData name="HAVISH MADHVAPATY" userId="71140313-2703-480b-b9ae-8f282742dbab" providerId="ADAL" clId="{6A425715-89C0-4793-ABCD-D8C294F17CA8}" dt="2023-06-11T15:50:32.502" v="740" actId="1076"/>
          <ac:picMkLst>
            <pc:docMk/>
            <pc:sldMk cId="2405323930" sldId="366"/>
            <ac:picMk id="13" creationId="{AD538CE0-7E55-256E-2C56-20105F484E73}"/>
          </ac:picMkLst>
        </pc:picChg>
        <pc:picChg chg="add mod">
          <ac:chgData name="HAVISH MADHVAPATY" userId="71140313-2703-480b-b9ae-8f282742dbab" providerId="ADAL" clId="{6A425715-89C0-4793-ABCD-D8C294F17CA8}" dt="2023-06-11T17:57:29.562" v="1765"/>
          <ac:picMkLst>
            <pc:docMk/>
            <pc:sldMk cId="2405323930" sldId="366"/>
            <ac:picMk id="19" creationId="{FDF21D48-B5F2-B50D-D5CD-B0A44919E19D}"/>
          </ac:picMkLst>
        </pc:picChg>
        <pc:picChg chg="del">
          <ac:chgData name="HAVISH MADHVAPATY" userId="71140313-2703-480b-b9ae-8f282742dbab" providerId="ADAL" clId="{6A425715-89C0-4793-ABCD-D8C294F17CA8}" dt="2023-06-11T15:46:35.861" v="703" actId="478"/>
          <ac:picMkLst>
            <pc:docMk/>
            <pc:sldMk cId="2405323930" sldId="366"/>
            <ac:picMk id="21" creationId="{584B7FE9-F83E-BACB-9C5A-3097797D2FD5}"/>
          </ac:picMkLst>
        </pc:picChg>
      </pc:sldChg>
      <pc:sldChg chg="addSp delSp modSp mod">
        <pc:chgData name="HAVISH MADHVAPATY" userId="71140313-2703-480b-b9ae-8f282742dbab" providerId="ADAL" clId="{6A425715-89C0-4793-ABCD-D8C294F17CA8}" dt="2023-06-11T17:57:29.952" v="1766"/>
        <pc:sldMkLst>
          <pc:docMk/>
          <pc:sldMk cId="2654650706" sldId="367"/>
        </pc:sldMkLst>
        <pc:spChg chg="mod">
          <ac:chgData name="HAVISH MADHVAPATY" userId="71140313-2703-480b-b9ae-8f282742dbab" providerId="ADAL" clId="{6A425715-89C0-4793-ABCD-D8C294F17CA8}" dt="2023-06-11T16:00:45.135" v="788"/>
          <ac:spMkLst>
            <pc:docMk/>
            <pc:sldMk cId="2654650706" sldId="367"/>
            <ac:spMk id="15" creationId="{522094B3-FD45-0805-36B6-8592033C1007}"/>
          </ac:spMkLst>
        </pc:spChg>
        <pc:spChg chg="mod">
          <ac:chgData name="HAVISH MADHVAPATY" userId="71140313-2703-480b-b9ae-8f282742dbab" providerId="ADAL" clId="{6A425715-89C0-4793-ABCD-D8C294F17CA8}" dt="2023-06-11T16:00:45.135" v="788"/>
          <ac:spMkLst>
            <pc:docMk/>
            <pc:sldMk cId="2654650706" sldId="367"/>
            <ac:spMk id="16" creationId="{D09262CC-9DDA-8187-E571-FE520F15EF61}"/>
          </ac:spMkLst>
        </pc:spChg>
        <pc:spChg chg="mod">
          <ac:chgData name="HAVISH MADHVAPATY" userId="71140313-2703-480b-b9ae-8f282742dbab" providerId="ADAL" clId="{6A425715-89C0-4793-ABCD-D8C294F17CA8}" dt="2023-06-11T16:00:45.135" v="788"/>
          <ac:spMkLst>
            <pc:docMk/>
            <pc:sldMk cId="2654650706" sldId="367"/>
            <ac:spMk id="17" creationId="{48FB58A9-714D-271C-83D0-41E99558E1D1}"/>
          </ac:spMkLst>
        </pc:spChg>
        <pc:spChg chg="mod">
          <ac:chgData name="HAVISH MADHVAPATY" userId="71140313-2703-480b-b9ae-8f282742dbab" providerId="ADAL" clId="{6A425715-89C0-4793-ABCD-D8C294F17CA8}" dt="2023-06-11T16:00:45.135" v="788"/>
          <ac:spMkLst>
            <pc:docMk/>
            <pc:sldMk cId="2654650706" sldId="367"/>
            <ac:spMk id="18" creationId="{DEA91428-9D72-86AE-2347-9A7A3DC9C0A4}"/>
          </ac:spMkLst>
        </pc:spChg>
        <pc:spChg chg="mod">
          <ac:chgData name="HAVISH MADHVAPATY" userId="71140313-2703-480b-b9ae-8f282742dbab" providerId="ADAL" clId="{6A425715-89C0-4793-ABCD-D8C294F17CA8}" dt="2023-06-11T16:00:16.865" v="780" actId="14100"/>
          <ac:spMkLst>
            <pc:docMk/>
            <pc:sldMk cId="2654650706" sldId="367"/>
            <ac:spMk id="27" creationId="{508109A2-0739-84E6-F60F-49F67694E2A7}"/>
          </ac:spMkLst>
        </pc:spChg>
        <pc:grpChg chg="del mod">
          <ac:chgData name="HAVISH MADHVAPATY" userId="71140313-2703-480b-b9ae-8f282742dbab" providerId="ADAL" clId="{6A425715-89C0-4793-ABCD-D8C294F17CA8}" dt="2023-06-11T16:00:39.986" v="787" actId="21"/>
          <ac:grpSpMkLst>
            <pc:docMk/>
            <pc:sldMk cId="2654650706" sldId="367"/>
            <ac:grpSpMk id="6" creationId="{559805B1-C8CA-D9EA-C278-1B5B250823D5}"/>
          </ac:grpSpMkLst>
        </pc:grpChg>
        <pc:grpChg chg="add mod">
          <ac:chgData name="HAVISH MADHVAPATY" userId="71140313-2703-480b-b9ae-8f282742dbab" providerId="ADAL" clId="{6A425715-89C0-4793-ABCD-D8C294F17CA8}" dt="2023-06-11T16:00:46.643" v="789" actId="1076"/>
          <ac:grpSpMkLst>
            <pc:docMk/>
            <pc:sldMk cId="2654650706" sldId="367"/>
            <ac:grpSpMk id="14" creationId="{9EE745FA-4ED4-737A-8696-78172B4D4F4D}"/>
          </ac:grpSpMkLst>
        </pc:grpChg>
        <pc:picChg chg="del">
          <ac:chgData name="HAVISH MADHVAPATY" userId="71140313-2703-480b-b9ae-8f282742dbab" providerId="ADAL" clId="{6A425715-89C0-4793-ABCD-D8C294F17CA8}" dt="2023-06-11T16:00:03.485" v="770" actId="478"/>
          <ac:picMkLst>
            <pc:docMk/>
            <pc:sldMk cId="2654650706" sldId="367"/>
            <ac:picMk id="3" creationId="{DC7E5805-DF21-387A-EC2E-6E82094896BA}"/>
          </ac:picMkLst>
        </pc:picChg>
        <pc:picChg chg="add mod ord">
          <ac:chgData name="HAVISH MADHVAPATY" userId="71140313-2703-480b-b9ae-8f282742dbab" providerId="ADAL" clId="{6A425715-89C0-4793-ABCD-D8C294F17CA8}" dt="2023-06-11T16:00:10.052" v="774" actId="167"/>
          <ac:picMkLst>
            <pc:docMk/>
            <pc:sldMk cId="2654650706" sldId="367"/>
            <ac:picMk id="4" creationId="{835B5D91-E589-5E8D-84D7-35402DDA0BB8}"/>
          </ac:picMkLst>
        </pc:picChg>
        <pc:picChg chg="del">
          <ac:chgData name="HAVISH MADHVAPATY" userId="71140313-2703-480b-b9ae-8f282742dbab" providerId="ADAL" clId="{6A425715-89C0-4793-ABCD-D8C294F17CA8}" dt="2023-06-11T16:00:19.579" v="782" actId="478"/>
          <ac:picMkLst>
            <pc:docMk/>
            <pc:sldMk cId="2654650706" sldId="367"/>
            <ac:picMk id="5" creationId="{E5D61BE0-36DC-ED11-A815-0A76012AEF6D}"/>
          </ac:picMkLst>
        </pc:picChg>
        <pc:picChg chg="add mod">
          <ac:chgData name="HAVISH MADHVAPATY" userId="71140313-2703-480b-b9ae-8f282742dbab" providerId="ADAL" clId="{6A425715-89C0-4793-ABCD-D8C294F17CA8}" dt="2023-06-11T16:00:38.847" v="786" actId="1076"/>
          <ac:picMkLst>
            <pc:docMk/>
            <pc:sldMk cId="2654650706" sldId="367"/>
            <ac:picMk id="13" creationId="{A99DE66D-6DC6-830D-2055-9187D6F622C7}"/>
          </ac:picMkLst>
        </pc:picChg>
        <pc:picChg chg="add mod">
          <ac:chgData name="HAVISH MADHVAPATY" userId="71140313-2703-480b-b9ae-8f282742dbab" providerId="ADAL" clId="{6A425715-89C0-4793-ABCD-D8C294F17CA8}" dt="2023-06-11T17:57:29.952" v="1766"/>
          <ac:picMkLst>
            <pc:docMk/>
            <pc:sldMk cId="2654650706" sldId="367"/>
            <ac:picMk id="19" creationId="{6301DA7F-8977-15D0-3F5F-81D888F76386}"/>
          </ac:picMkLst>
        </pc:picChg>
      </pc:sldChg>
      <pc:sldChg chg="addSp delSp modSp mod ord">
        <pc:chgData name="HAVISH MADHVAPATY" userId="71140313-2703-480b-b9ae-8f282742dbab" providerId="ADAL" clId="{6A425715-89C0-4793-ABCD-D8C294F17CA8}" dt="2023-06-11T17:57:28.731" v="1763"/>
        <pc:sldMkLst>
          <pc:docMk/>
          <pc:sldMk cId="3301725469" sldId="368"/>
        </pc:sldMkLst>
        <pc:spChg chg="mod">
          <ac:chgData name="HAVISH MADHVAPATY" userId="71140313-2703-480b-b9ae-8f282742dbab" providerId="ADAL" clId="{6A425715-89C0-4793-ABCD-D8C294F17CA8}" dt="2023-06-11T15:53:57.583" v="761" actId="14100"/>
          <ac:spMkLst>
            <pc:docMk/>
            <pc:sldMk cId="3301725469" sldId="368"/>
            <ac:spMk id="8" creationId="{45ECC91A-B117-D5C7-3E79-2C3A66559C38}"/>
          </ac:spMkLst>
        </pc:spChg>
        <pc:spChg chg="mod">
          <ac:chgData name="HAVISH MADHVAPATY" userId="71140313-2703-480b-b9ae-8f282742dbab" providerId="ADAL" clId="{6A425715-89C0-4793-ABCD-D8C294F17CA8}" dt="2023-06-11T15:54:27.826" v="769"/>
          <ac:spMkLst>
            <pc:docMk/>
            <pc:sldMk cId="3301725469" sldId="368"/>
            <ac:spMk id="10" creationId="{EA241A3C-109B-FA54-7614-7A8BBE454A38}"/>
          </ac:spMkLst>
        </pc:spChg>
        <pc:spChg chg="mod">
          <ac:chgData name="HAVISH MADHVAPATY" userId="71140313-2703-480b-b9ae-8f282742dbab" providerId="ADAL" clId="{6A425715-89C0-4793-ABCD-D8C294F17CA8}" dt="2023-06-11T15:54:27.826" v="769"/>
          <ac:spMkLst>
            <pc:docMk/>
            <pc:sldMk cId="3301725469" sldId="368"/>
            <ac:spMk id="11" creationId="{038116C2-01EE-286B-33B7-E395350CB0D9}"/>
          </ac:spMkLst>
        </pc:spChg>
        <pc:spChg chg="mod">
          <ac:chgData name="HAVISH MADHVAPATY" userId="71140313-2703-480b-b9ae-8f282742dbab" providerId="ADAL" clId="{6A425715-89C0-4793-ABCD-D8C294F17CA8}" dt="2023-06-11T15:54:27.826" v="769"/>
          <ac:spMkLst>
            <pc:docMk/>
            <pc:sldMk cId="3301725469" sldId="368"/>
            <ac:spMk id="12" creationId="{46362DC2-DE1F-1781-77DA-3A0273977FA9}"/>
          </ac:spMkLst>
        </pc:spChg>
        <pc:spChg chg="mod">
          <ac:chgData name="HAVISH MADHVAPATY" userId="71140313-2703-480b-b9ae-8f282742dbab" providerId="ADAL" clId="{6A425715-89C0-4793-ABCD-D8C294F17CA8}" dt="2023-06-11T15:54:27.826" v="769"/>
          <ac:spMkLst>
            <pc:docMk/>
            <pc:sldMk cId="3301725469" sldId="368"/>
            <ac:spMk id="13" creationId="{6E576F8D-45AD-E2A1-9459-2FB0CAB1F904}"/>
          </ac:spMkLst>
        </pc:spChg>
        <pc:grpChg chg="add mod">
          <ac:chgData name="HAVISH MADHVAPATY" userId="71140313-2703-480b-b9ae-8f282742dbab" providerId="ADAL" clId="{6A425715-89C0-4793-ABCD-D8C294F17CA8}" dt="2023-06-11T15:54:27.826" v="769"/>
          <ac:grpSpMkLst>
            <pc:docMk/>
            <pc:sldMk cId="3301725469" sldId="368"/>
            <ac:grpSpMk id="9" creationId="{BADED112-888E-F434-D87D-C6CEDA669CC0}"/>
          </ac:grpSpMkLst>
        </pc:grpChg>
        <pc:grpChg chg="del mod">
          <ac:chgData name="HAVISH MADHVAPATY" userId="71140313-2703-480b-b9ae-8f282742dbab" providerId="ADAL" clId="{6A425715-89C0-4793-ABCD-D8C294F17CA8}" dt="2023-06-11T15:54:27.620" v="768" actId="21"/>
          <ac:grpSpMkLst>
            <pc:docMk/>
            <pc:sldMk cId="3301725469" sldId="368"/>
            <ac:grpSpMk id="20" creationId="{141A7A43-A6C4-7E08-B66C-6DC7434055DC}"/>
          </ac:grpSpMkLst>
        </pc:grpChg>
        <pc:picChg chg="add mod ord">
          <ac:chgData name="HAVISH MADHVAPATY" userId="71140313-2703-480b-b9ae-8f282742dbab" providerId="ADAL" clId="{6A425715-89C0-4793-ABCD-D8C294F17CA8}" dt="2023-06-11T15:53:42.610" v="752" actId="167"/>
          <ac:picMkLst>
            <pc:docMk/>
            <pc:sldMk cId="3301725469" sldId="368"/>
            <ac:picMk id="3" creationId="{8599EEF7-8B89-FD70-DBF4-02E8E4A9B1A2}"/>
          </ac:picMkLst>
        </pc:picChg>
        <pc:picChg chg="del">
          <ac:chgData name="HAVISH MADHVAPATY" userId="71140313-2703-480b-b9ae-8f282742dbab" providerId="ADAL" clId="{6A425715-89C0-4793-ABCD-D8C294F17CA8}" dt="2023-06-11T15:53:36.666" v="748" actId="478"/>
          <ac:picMkLst>
            <pc:docMk/>
            <pc:sldMk cId="3301725469" sldId="368"/>
            <ac:picMk id="4" creationId="{2FF35E29-A63C-107E-215F-960C789210DA}"/>
          </ac:picMkLst>
        </pc:picChg>
        <pc:picChg chg="add mod">
          <ac:chgData name="HAVISH MADHVAPATY" userId="71140313-2703-480b-b9ae-8f282742dbab" providerId="ADAL" clId="{6A425715-89C0-4793-ABCD-D8C294F17CA8}" dt="2023-06-11T15:54:26.353" v="767" actId="1076"/>
          <ac:picMkLst>
            <pc:docMk/>
            <pc:sldMk cId="3301725469" sldId="368"/>
            <ac:picMk id="6" creationId="{BE6BA9B0-32AD-69FB-EC9B-8535CD1EE110}"/>
          </ac:picMkLst>
        </pc:picChg>
        <pc:picChg chg="add mod">
          <ac:chgData name="HAVISH MADHVAPATY" userId="71140313-2703-480b-b9ae-8f282742dbab" providerId="ADAL" clId="{6A425715-89C0-4793-ABCD-D8C294F17CA8}" dt="2023-06-11T17:57:28.731" v="1763"/>
          <ac:picMkLst>
            <pc:docMk/>
            <pc:sldMk cId="3301725469" sldId="368"/>
            <ac:picMk id="14" creationId="{ED8E61F9-076D-27C7-8C21-0D933221AC4B}"/>
          </ac:picMkLst>
        </pc:picChg>
        <pc:picChg chg="del">
          <ac:chgData name="HAVISH MADHVAPATY" userId="71140313-2703-480b-b9ae-8f282742dbab" providerId="ADAL" clId="{6A425715-89C0-4793-ABCD-D8C294F17CA8}" dt="2023-06-11T15:54:01.401" v="763" actId="478"/>
          <ac:picMkLst>
            <pc:docMk/>
            <pc:sldMk cId="3301725469" sldId="368"/>
            <ac:picMk id="19" creationId="{8E7FC6B4-9AFB-AAF9-8944-CE579F926E5C}"/>
          </ac:picMkLst>
        </pc:picChg>
      </pc:sldChg>
      <pc:sldChg chg="addSp delSp modSp mod">
        <pc:chgData name="HAVISH MADHVAPATY" userId="71140313-2703-480b-b9ae-8f282742dbab" providerId="ADAL" clId="{6A425715-89C0-4793-ABCD-D8C294F17CA8}" dt="2023-06-11T17:57:31.355" v="1768"/>
        <pc:sldMkLst>
          <pc:docMk/>
          <pc:sldMk cId="3596520537" sldId="369"/>
        </pc:sldMkLst>
        <pc:spChg chg="mod">
          <ac:chgData name="HAVISH MADHVAPATY" userId="71140313-2703-480b-b9ae-8f282742dbab" providerId="ADAL" clId="{6A425715-89C0-4793-ABCD-D8C294F17CA8}" dt="2023-06-11T16:05:18.410" v="882" actId="1037"/>
          <ac:spMkLst>
            <pc:docMk/>
            <pc:sldMk cId="3596520537" sldId="369"/>
            <ac:spMk id="5" creationId="{460D97A6-274B-541A-78D3-E9976C18AF9F}"/>
          </ac:spMkLst>
        </pc:spChg>
        <pc:spChg chg="mod">
          <ac:chgData name="HAVISH MADHVAPATY" userId="71140313-2703-480b-b9ae-8f282742dbab" providerId="ADAL" clId="{6A425715-89C0-4793-ABCD-D8C294F17CA8}" dt="2023-06-11T16:05:42.236" v="890"/>
          <ac:spMkLst>
            <pc:docMk/>
            <pc:sldMk cId="3596520537" sldId="369"/>
            <ac:spMk id="10" creationId="{7739EFD7-23A1-54FF-E29C-20AA6CF62425}"/>
          </ac:spMkLst>
        </pc:spChg>
        <pc:spChg chg="mod">
          <ac:chgData name="HAVISH MADHVAPATY" userId="71140313-2703-480b-b9ae-8f282742dbab" providerId="ADAL" clId="{6A425715-89C0-4793-ABCD-D8C294F17CA8}" dt="2023-06-11T16:05:42.236" v="890"/>
          <ac:spMkLst>
            <pc:docMk/>
            <pc:sldMk cId="3596520537" sldId="369"/>
            <ac:spMk id="11" creationId="{8EBDB0C4-5C6E-AA99-3B94-75D17BC30F28}"/>
          </ac:spMkLst>
        </pc:spChg>
        <pc:spChg chg="mod">
          <ac:chgData name="HAVISH MADHVAPATY" userId="71140313-2703-480b-b9ae-8f282742dbab" providerId="ADAL" clId="{6A425715-89C0-4793-ABCD-D8C294F17CA8}" dt="2023-06-11T16:05:42.236" v="890"/>
          <ac:spMkLst>
            <pc:docMk/>
            <pc:sldMk cId="3596520537" sldId="369"/>
            <ac:spMk id="12" creationId="{51CD3AA3-E52C-A2AB-69D7-0994F7C2BEE0}"/>
          </ac:spMkLst>
        </pc:spChg>
        <pc:spChg chg="mod">
          <ac:chgData name="HAVISH MADHVAPATY" userId="71140313-2703-480b-b9ae-8f282742dbab" providerId="ADAL" clId="{6A425715-89C0-4793-ABCD-D8C294F17CA8}" dt="2023-06-11T16:05:42.236" v="890"/>
          <ac:spMkLst>
            <pc:docMk/>
            <pc:sldMk cId="3596520537" sldId="369"/>
            <ac:spMk id="13" creationId="{DDE9E213-9C31-0B4A-AD57-1B5AF03DF832}"/>
          </ac:spMkLst>
        </pc:spChg>
        <pc:spChg chg="mod">
          <ac:chgData name="HAVISH MADHVAPATY" userId="71140313-2703-480b-b9ae-8f282742dbab" providerId="ADAL" clId="{6A425715-89C0-4793-ABCD-D8C294F17CA8}" dt="2023-06-11T16:05:57.199" v="894" actId="14100"/>
          <ac:spMkLst>
            <pc:docMk/>
            <pc:sldMk cId="3596520537" sldId="369"/>
            <ac:spMk id="27" creationId="{1CE3FB51-5AEA-7747-C021-23EC41E45F7D}"/>
          </ac:spMkLst>
        </pc:spChg>
        <pc:spChg chg="mod">
          <ac:chgData name="HAVISH MADHVAPATY" userId="71140313-2703-480b-b9ae-8f282742dbab" providerId="ADAL" clId="{6A425715-89C0-4793-ABCD-D8C294F17CA8}" dt="2023-06-11T16:05:48.582" v="892" actId="1076"/>
          <ac:spMkLst>
            <pc:docMk/>
            <pc:sldMk cId="3596520537" sldId="369"/>
            <ac:spMk id="28" creationId="{30D92F3F-A317-2395-ECDD-ED91C760882F}"/>
          </ac:spMkLst>
        </pc:spChg>
        <pc:grpChg chg="add mod">
          <ac:chgData name="HAVISH MADHVAPATY" userId="71140313-2703-480b-b9ae-8f282742dbab" providerId="ADAL" clId="{6A425715-89C0-4793-ABCD-D8C294F17CA8}" dt="2023-06-11T16:05:42.236" v="890"/>
          <ac:grpSpMkLst>
            <pc:docMk/>
            <pc:sldMk cId="3596520537" sldId="369"/>
            <ac:grpSpMk id="9" creationId="{35486ED2-391D-09F4-F279-1D68663E87EA}"/>
          </ac:grpSpMkLst>
        </pc:grpChg>
        <pc:grpChg chg="del mod">
          <ac:chgData name="HAVISH MADHVAPATY" userId="71140313-2703-480b-b9ae-8f282742dbab" providerId="ADAL" clId="{6A425715-89C0-4793-ABCD-D8C294F17CA8}" dt="2023-06-11T16:05:42.004" v="889" actId="21"/>
          <ac:grpSpMkLst>
            <pc:docMk/>
            <pc:sldMk cId="3596520537" sldId="369"/>
            <ac:grpSpMk id="29" creationId="{53988A36-14C3-6D52-A595-79FD91475FD9}"/>
          </ac:grpSpMkLst>
        </pc:grpChg>
        <pc:picChg chg="del">
          <ac:chgData name="HAVISH MADHVAPATY" userId="71140313-2703-480b-b9ae-8f282742dbab" providerId="ADAL" clId="{6A425715-89C0-4793-ABCD-D8C294F17CA8}" dt="2023-06-11T16:05:10.086" v="876" actId="478"/>
          <ac:picMkLst>
            <pc:docMk/>
            <pc:sldMk cId="3596520537" sldId="369"/>
            <ac:picMk id="3" creationId="{D274E366-F364-8B0C-4138-0BEA5A9B40FD}"/>
          </ac:picMkLst>
        </pc:picChg>
        <pc:picChg chg="add mod ord">
          <ac:chgData name="HAVISH MADHVAPATY" userId="71140313-2703-480b-b9ae-8f282742dbab" providerId="ADAL" clId="{6A425715-89C0-4793-ABCD-D8C294F17CA8}" dt="2023-06-11T16:05:14.879" v="879" actId="167"/>
          <ac:picMkLst>
            <pc:docMk/>
            <pc:sldMk cId="3596520537" sldId="369"/>
            <ac:picMk id="4" creationId="{F0372E60-F823-F6F5-9828-86B6981C691A}"/>
          </ac:picMkLst>
        </pc:picChg>
        <pc:picChg chg="add mod ord">
          <ac:chgData name="HAVISH MADHVAPATY" userId="71140313-2703-480b-b9ae-8f282742dbab" providerId="ADAL" clId="{6A425715-89C0-4793-ABCD-D8C294F17CA8}" dt="2023-06-11T16:05:44.662" v="891" actId="167"/>
          <ac:picMkLst>
            <pc:docMk/>
            <pc:sldMk cId="3596520537" sldId="369"/>
            <ac:picMk id="8" creationId="{38A498B6-6B80-F05D-BF18-62E5FCE70C91}"/>
          </ac:picMkLst>
        </pc:picChg>
        <pc:picChg chg="del">
          <ac:chgData name="HAVISH MADHVAPATY" userId="71140313-2703-480b-b9ae-8f282742dbab" providerId="ADAL" clId="{6A425715-89C0-4793-ABCD-D8C294F17CA8}" dt="2023-06-11T16:05:20.189" v="883" actId="478"/>
          <ac:picMkLst>
            <pc:docMk/>
            <pc:sldMk cId="3596520537" sldId="369"/>
            <ac:picMk id="14" creationId="{77642EE8-30A0-EB03-3193-1074B2B9766F}"/>
          </ac:picMkLst>
        </pc:picChg>
        <pc:picChg chg="add mod">
          <ac:chgData name="HAVISH MADHVAPATY" userId="71140313-2703-480b-b9ae-8f282742dbab" providerId="ADAL" clId="{6A425715-89C0-4793-ABCD-D8C294F17CA8}" dt="2023-06-11T17:57:31.355" v="1768"/>
          <ac:picMkLst>
            <pc:docMk/>
            <pc:sldMk cId="3596520537" sldId="369"/>
            <ac:picMk id="15" creationId="{27AFDC66-3329-36BC-9FAA-2F0F04C5AA49}"/>
          </ac:picMkLst>
        </pc:picChg>
      </pc:sldChg>
      <pc:sldChg chg="addSp delSp modSp mod">
        <pc:chgData name="HAVISH MADHVAPATY" userId="71140313-2703-480b-b9ae-8f282742dbab" providerId="ADAL" clId="{6A425715-89C0-4793-ABCD-D8C294F17CA8}" dt="2023-06-11T17:57:33.094" v="1770"/>
        <pc:sldMkLst>
          <pc:docMk/>
          <pc:sldMk cId="1320991392" sldId="370"/>
        </pc:sldMkLst>
        <pc:spChg chg="mod">
          <ac:chgData name="HAVISH MADHVAPATY" userId="71140313-2703-480b-b9ae-8f282742dbab" providerId="ADAL" clId="{6A425715-89C0-4793-ABCD-D8C294F17CA8}" dt="2023-06-11T16:06:30.004" v="908" actId="1037"/>
          <ac:spMkLst>
            <pc:docMk/>
            <pc:sldMk cId="1320991392" sldId="370"/>
            <ac:spMk id="5" creationId="{460D97A6-274B-541A-78D3-E9976C18AF9F}"/>
          </ac:spMkLst>
        </pc:spChg>
        <pc:spChg chg="mod">
          <ac:chgData name="HAVISH MADHVAPATY" userId="71140313-2703-480b-b9ae-8f282742dbab" providerId="ADAL" clId="{6A425715-89C0-4793-ABCD-D8C294F17CA8}" dt="2023-06-11T16:06:56.175" v="915"/>
          <ac:spMkLst>
            <pc:docMk/>
            <pc:sldMk cId="1320991392" sldId="370"/>
            <ac:spMk id="10" creationId="{94157AB8-3506-7412-9EED-789E4DDDCD00}"/>
          </ac:spMkLst>
        </pc:spChg>
        <pc:spChg chg="mod">
          <ac:chgData name="HAVISH MADHVAPATY" userId="71140313-2703-480b-b9ae-8f282742dbab" providerId="ADAL" clId="{6A425715-89C0-4793-ABCD-D8C294F17CA8}" dt="2023-06-11T16:06:56.175" v="915"/>
          <ac:spMkLst>
            <pc:docMk/>
            <pc:sldMk cId="1320991392" sldId="370"/>
            <ac:spMk id="11" creationId="{D1D47E32-3B0F-4733-9C85-83A340FF1A6E}"/>
          </ac:spMkLst>
        </pc:spChg>
        <pc:spChg chg="mod">
          <ac:chgData name="HAVISH MADHVAPATY" userId="71140313-2703-480b-b9ae-8f282742dbab" providerId="ADAL" clId="{6A425715-89C0-4793-ABCD-D8C294F17CA8}" dt="2023-06-11T16:06:56.175" v="915"/>
          <ac:spMkLst>
            <pc:docMk/>
            <pc:sldMk cId="1320991392" sldId="370"/>
            <ac:spMk id="12" creationId="{3E5619B9-7ED8-7091-0D36-8AE59E98FDEB}"/>
          </ac:spMkLst>
        </pc:spChg>
        <pc:spChg chg="mod">
          <ac:chgData name="HAVISH MADHVAPATY" userId="71140313-2703-480b-b9ae-8f282742dbab" providerId="ADAL" clId="{6A425715-89C0-4793-ABCD-D8C294F17CA8}" dt="2023-06-11T16:06:56.175" v="915"/>
          <ac:spMkLst>
            <pc:docMk/>
            <pc:sldMk cId="1320991392" sldId="370"/>
            <ac:spMk id="14" creationId="{15EE5A33-134F-2529-EDEC-93453B136FFA}"/>
          </ac:spMkLst>
        </pc:spChg>
        <pc:spChg chg="mod">
          <ac:chgData name="HAVISH MADHVAPATY" userId="71140313-2703-480b-b9ae-8f282742dbab" providerId="ADAL" clId="{6A425715-89C0-4793-ABCD-D8C294F17CA8}" dt="2023-06-11T16:07:03.030" v="916" actId="1076"/>
          <ac:spMkLst>
            <pc:docMk/>
            <pc:sldMk cId="1320991392" sldId="370"/>
            <ac:spMk id="28" creationId="{30D92F3F-A317-2395-ECDD-ED91C760882F}"/>
          </ac:spMkLst>
        </pc:spChg>
        <pc:grpChg chg="add mod">
          <ac:chgData name="HAVISH MADHVAPATY" userId="71140313-2703-480b-b9ae-8f282742dbab" providerId="ADAL" clId="{6A425715-89C0-4793-ABCD-D8C294F17CA8}" dt="2023-06-11T16:06:56.175" v="915"/>
          <ac:grpSpMkLst>
            <pc:docMk/>
            <pc:sldMk cId="1320991392" sldId="370"/>
            <ac:grpSpMk id="9" creationId="{FC5E6CB4-8646-E54E-2B7F-F28583B15DCB}"/>
          </ac:grpSpMkLst>
        </pc:grpChg>
        <pc:grpChg chg="del mod">
          <ac:chgData name="HAVISH MADHVAPATY" userId="71140313-2703-480b-b9ae-8f282742dbab" providerId="ADAL" clId="{6A425715-89C0-4793-ABCD-D8C294F17CA8}" dt="2023-06-11T16:06:55.922" v="914" actId="21"/>
          <ac:grpSpMkLst>
            <pc:docMk/>
            <pc:sldMk cId="1320991392" sldId="370"/>
            <ac:grpSpMk id="15" creationId="{D23479EB-9484-AA02-528A-0612C1C143E6}"/>
          </ac:grpSpMkLst>
        </pc:grpChg>
        <pc:picChg chg="add mod ord">
          <ac:chgData name="HAVISH MADHVAPATY" userId="71140313-2703-480b-b9ae-8f282742dbab" providerId="ADAL" clId="{6A425715-89C0-4793-ABCD-D8C294F17CA8}" dt="2023-06-11T16:06:25.914" v="899" actId="167"/>
          <ac:picMkLst>
            <pc:docMk/>
            <pc:sldMk cId="1320991392" sldId="370"/>
            <ac:picMk id="3" creationId="{DFB0FB3F-CAA8-F13D-D195-9499A87BD176}"/>
          </ac:picMkLst>
        </pc:picChg>
        <pc:picChg chg="del">
          <ac:chgData name="HAVISH MADHVAPATY" userId="71140313-2703-480b-b9ae-8f282742dbab" providerId="ADAL" clId="{6A425715-89C0-4793-ABCD-D8C294F17CA8}" dt="2023-06-11T16:06:00.616" v="895" actId="478"/>
          <ac:picMkLst>
            <pc:docMk/>
            <pc:sldMk cId="1320991392" sldId="370"/>
            <ac:picMk id="4" creationId="{32009511-AEA2-0108-16F0-733D4E51B37C}"/>
          </ac:picMkLst>
        </pc:picChg>
        <pc:picChg chg="add mod">
          <ac:chgData name="HAVISH MADHVAPATY" userId="71140313-2703-480b-b9ae-8f282742dbab" providerId="ADAL" clId="{6A425715-89C0-4793-ABCD-D8C294F17CA8}" dt="2023-06-11T16:06:53.751" v="913" actId="1076"/>
          <ac:picMkLst>
            <pc:docMk/>
            <pc:sldMk cId="1320991392" sldId="370"/>
            <ac:picMk id="8" creationId="{31630A9F-DDB3-B0A6-424D-24FF66BF8C4F}"/>
          </ac:picMkLst>
        </pc:picChg>
        <pc:picChg chg="del">
          <ac:chgData name="HAVISH MADHVAPATY" userId="71140313-2703-480b-b9ae-8f282742dbab" providerId="ADAL" clId="{6A425715-89C0-4793-ABCD-D8C294F17CA8}" dt="2023-06-11T16:06:01.926" v="896" actId="478"/>
          <ac:picMkLst>
            <pc:docMk/>
            <pc:sldMk cId="1320991392" sldId="370"/>
            <ac:picMk id="13" creationId="{178AAD47-C97C-2F40-D894-DFC3D862D837}"/>
          </ac:picMkLst>
        </pc:picChg>
        <pc:picChg chg="add mod">
          <ac:chgData name="HAVISH MADHVAPATY" userId="71140313-2703-480b-b9ae-8f282742dbab" providerId="ADAL" clId="{6A425715-89C0-4793-ABCD-D8C294F17CA8}" dt="2023-06-11T17:57:33.094" v="1770"/>
          <ac:picMkLst>
            <pc:docMk/>
            <pc:sldMk cId="1320991392" sldId="370"/>
            <ac:picMk id="20" creationId="{14825F50-7553-2F24-209E-FED5F0419E3C}"/>
          </ac:picMkLst>
        </pc:picChg>
      </pc:sldChg>
      <pc:sldChg chg="del">
        <pc:chgData name="HAVISH MADHVAPATY" userId="71140313-2703-480b-b9ae-8f282742dbab" providerId="ADAL" clId="{6A425715-89C0-4793-ABCD-D8C294F17CA8}" dt="2023-06-11T15:43:16.901" v="676" actId="47"/>
        <pc:sldMkLst>
          <pc:docMk/>
          <pc:sldMk cId="625993899" sldId="371"/>
        </pc:sldMkLst>
      </pc:sldChg>
      <pc:sldChg chg="addSp delSp modSp add mod">
        <pc:chgData name="HAVISH MADHVAPATY" userId="71140313-2703-480b-b9ae-8f282742dbab" providerId="ADAL" clId="{6A425715-89C0-4793-ABCD-D8C294F17CA8}" dt="2023-06-11T17:56:56.188" v="1709"/>
        <pc:sldMkLst>
          <pc:docMk/>
          <pc:sldMk cId="4275179932" sldId="372"/>
        </pc:sldMkLst>
        <pc:spChg chg="mod">
          <ac:chgData name="HAVISH MADHVAPATY" userId="71140313-2703-480b-b9ae-8f282742dbab" providerId="ADAL" clId="{6A425715-89C0-4793-ABCD-D8C294F17CA8}" dt="2023-06-11T15:08:42.876" v="81"/>
          <ac:spMkLst>
            <pc:docMk/>
            <pc:sldMk cId="4275179932" sldId="372"/>
            <ac:spMk id="8" creationId="{521E5774-BB6D-D2A2-08D6-230B1D10A7DC}"/>
          </ac:spMkLst>
        </pc:spChg>
        <pc:spChg chg="mod">
          <ac:chgData name="HAVISH MADHVAPATY" userId="71140313-2703-480b-b9ae-8f282742dbab" providerId="ADAL" clId="{6A425715-89C0-4793-ABCD-D8C294F17CA8}" dt="2023-06-11T15:08:42.876" v="81"/>
          <ac:spMkLst>
            <pc:docMk/>
            <pc:sldMk cId="4275179932" sldId="372"/>
            <ac:spMk id="12" creationId="{3F9BCBF9-9A30-4786-1065-EFBB4E5CE3D7}"/>
          </ac:spMkLst>
        </pc:spChg>
        <pc:spChg chg="mod">
          <ac:chgData name="HAVISH MADHVAPATY" userId="71140313-2703-480b-b9ae-8f282742dbab" providerId="ADAL" clId="{6A425715-89C0-4793-ABCD-D8C294F17CA8}" dt="2023-06-11T15:08:42.876" v="81"/>
          <ac:spMkLst>
            <pc:docMk/>
            <pc:sldMk cId="4275179932" sldId="372"/>
            <ac:spMk id="21" creationId="{89D8ABDD-C623-E977-45CE-C344ADA371B5}"/>
          </ac:spMkLst>
        </pc:spChg>
        <pc:spChg chg="mod">
          <ac:chgData name="HAVISH MADHVAPATY" userId="71140313-2703-480b-b9ae-8f282742dbab" providerId="ADAL" clId="{6A425715-89C0-4793-ABCD-D8C294F17CA8}" dt="2023-06-11T15:08:42.876" v="81"/>
          <ac:spMkLst>
            <pc:docMk/>
            <pc:sldMk cId="4275179932" sldId="372"/>
            <ac:spMk id="23" creationId="{B2E0D3F6-303A-F759-790E-E846810DB668}"/>
          </ac:spMkLst>
        </pc:spChg>
        <pc:spChg chg="mod">
          <ac:chgData name="HAVISH MADHVAPATY" userId="71140313-2703-480b-b9ae-8f282742dbab" providerId="ADAL" clId="{6A425715-89C0-4793-ABCD-D8C294F17CA8}" dt="2023-06-11T15:05:13.155" v="75" actId="20577"/>
          <ac:spMkLst>
            <pc:docMk/>
            <pc:sldMk cId="4275179932" sldId="372"/>
            <ac:spMk id="25" creationId="{6A1CD48C-83B6-4113-72F2-8AE03D0D93BD}"/>
          </ac:spMkLst>
        </pc:spChg>
        <pc:spChg chg="mod">
          <ac:chgData name="HAVISH MADHVAPATY" userId="71140313-2703-480b-b9ae-8f282742dbab" providerId="ADAL" clId="{6A425715-89C0-4793-ABCD-D8C294F17CA8}" dt="2023-06-11T15:08:50.678" v="82"/>
          <ac:spMkLst>
            <pc:docMk/>
            <pc:sldMk cId="4275179932" sldId="372"/>
            <ac:spMk id="27" creationId="{EB96C0D3-33A3-CD88-2DF7-1DBF635FA304}"/>
          </ac:spMkLst>
        </pc:spChg>
        <pc:spChg chg="mod">
          <ac:chgData name="HAVISH MADHVAPATY" userId="71140313-2703-480b-b9ae-8f282742dbab" providerId="ADAL" clId="{6A425715-89C0-4793-ABCD-D8C294F17CA8}" dt="2023-06-11T15:08:50.678" v="82"/>
          <ac:spMkLst>
            <pc:docMk/>
            <pc:sldMk cId="4275179932" sldId="372"/>
            <ac:spMk id="28" creationId="{EB769045-3B00-6200-8440-DC3A9C883CB7}"/>
          </ac:spMkLst>
        </pc:spChg>
        <pc:spChg chg="mod">
          <ac:chgData name="HAVISH MADHVAPATY" userId="71140313-2703-480b-b9ae-8f282742dbab" providerId="ADAL" clId="{6A425715-89C0-4793-ABCD-D8C294F17CA8}" dt="2023-06-11T15:08:50.678" v="82"/>
          <ac:spMkLst>
            <pc:docMk/>
            <pc:sldMk cId="4275179932" sldId="372"/>
            <ac:spMk id="29" creationId="{B2630F85-5DDD-E88D-183B-9567BA19977C}"/>
          </ac:spMkLst>
        </pc:spChg>
        <pc:spChg chg="mod">
          <ac:chgData name="HAVISH MADHVAPATY" userId="71140313-2703-480b-b9ae-8f282742dbab" providerId="ADAL" clId="{6A425715-89C0-4793-ABCD-D8C294F17CA8}" dt="2023-06-11T15:08:50.678" v="82"/>
          <ac:spMkLst>
            <pc:docMk/>
            <pc:sldMk cId="4275179932" sldId="372"/>
            <ac:spMk id="30" creationId="{8198F8E6-C037-EBCA-580E-DCE62C9AF204}"/>
          </ac:spMkLst>
        </pc:spChg>
        <pc:grpChg chg="add mod">
          <ac:chgData name="HAVISH MADHVAPATY" userId="71140313-2703-480b-b9ae-8f282742dbab" providerId="ADAL" clId="{6A425715-89C0-4793-ABCD-D8C294F17CA8}" dt="2023-06-11T15:09:12.149" v="109" actId="1076"/>
          <ac:grpSpMkLst>
            <pc:docMk/>
            <pc:sldMk cId="4275179932" sldId="372"/>
            <ac:grpSpMk id="6" creationId="{41975D05-B206-6174-6C82-5D5B51EB9DBE}"/>
          </ac:grpSpMkLst>
        </pc:grpChg>
        <pc:grpChg chg="del">
          <ac:chgData name="HAVISH MADHVAPATY" userId="71140313-2703-480b-b9ae-8f282742dbab" providerId="ADAL" clId="{6A425715-89C0-4793-ABCD-D8C294F17CA8}" dt="2023-06-11T15:05:16.651" v="76" actId="478"/>
          <ac:grpSpMkLst>
            <pc:docMk/>
            <pc:sldMk cId="4275179932" sldId="372"/>
            <ac:grpSpMk id="10" creationId="{64C6C084-D8D8-2461-ADE9-35449850DA6C}"/>
          </ac:grpSpMkLst>
        </pc:grpChg>
        <pc:grpChg chg="del">
          <ac:chgData name="HAVISH MADHVAPATY" userId="71140313-2703-480b-b9ae-8f282742dbab" providerId="ADAL" clId="{6A425715-89C0-4793-ABCD-D8C294F17CA8}" dt="2023-06-11T15:05:16.651" v="76" actId="478"/>
          <ac:grpSpMkLst>
            <pc:docMk/>
            <pc:sldMk cId="4275179932" sldId="372"/>
            <ac:grpSpMk id="16" creationId="{98CD35C5-BD56-A361-FF98-C51939AAAD1C}"/>
          </ac:grpSpMkLst>
        </pc:grpChg>
        <pc:grpChg chg="add mod">
          <ac:chgData name="HAVISH MADHVAPATY" userId="71140313-2703-480b-b9ae-8f282742dbab" providerId="ADAL" clId="{6A425715-89C0-4793-ABCD-D8C294F17CA8}" dt="2023-06-11T15:08:59.054" v="95" actId="1076"/>
          <ac:grpSpMkLst>
            <pc:docMk/>
            <pc:sldMk cId="4275179932" sldId="372"/>
            <ac:grpSpMk id="26" creationId="{B12557A4-11EB-BEB2-F5E1-127D5D06055E}"/>
          </ac:grpSpMkLst>
        </pc:grpChg>
        <pc:picChg chg="add mod">
          <ac:chgData name="HAVISH MADHVAPATY" userId="71140313-2703-480b-b9ae-8f282742dbab" providerId="ADAL" clId="{6A425715-89C0-4793-ABCD-D8C294F17CA8}" dt="2023-06-11T15:08:19.821" v="78" actId="1076"/>
          <ac:picMkLst>
            <pc:docMk/>
            <pc:sldMk cId="4275179932" sldId="372"/>
            <ac:picMk id="3" creationId="{C9278CC3-E718-3998-3804-0C7460EEE068}"/>
          </ac:picMkLst>
        </pc:picChg>
        <pc:picChg chg="add mod">
          <ac:chgData name="HAVISH MADHVAPATY" userId="71140313-2703-480b-b9ae-8f282742dbab" providerId="ADAL" clId="{6A425715-89C0-4793-ABCD-D8C294F17CA8}" dt="2023-06-11T15:08:39.786" v="80" actId="1076"/>
          <ac:picMkLst>
            <pc:docMk/>
            <pc:sldMk cId="4275179932" sldId="372"/>
            <ac:picMk id="5" creationId="{6D3582D7-1C71-85F2-200C-8A0ECF4D51BC}"/>
          </ac:picMkLst>
        </pc:picChg>
        <pc:picChg chg="del">
          <ac:chgData name="HAVISH MADHVAPATY" userId="71140313-2703-480b-b9ae-8f282742dbab" providerId="ADAL" clId="{6A425715-89C0-4793-ABCD-D8C294F17CA8}" dt="2023-06-11T15:05:16.651" v="76" actId="478"/>
          <ac:picMkLst>
            <pc:docMk/>
            <pc:sldMk cId="4275179932" sldId="372"/>
            <ac:picMk id="9" creationId="{1C9AA738-CA79-9F6C-8AFF-E6FAC05AF30D}"/>
          </ac:picMkLst>
        </pc:picChg>
        <pc:picChg chg="del">
          <ac:chgData name="HAVISH MADHVAPATY" userId="71140313-2703-480b-b9ae-8f282742dbab" providerId="ADAL" clId="{6A425715-89C0-4793-ABCD-D8C294F17CA8}" dt="2023-06-11T15:04:57.906" v="2" actId="478"/>
          <ac:picMkLst>
            <pc:docMk/>
            <pc:sldMk cId="4275179932" sldId="372"/>
            <ac:picMk id="22" creationId="{F296E3D5-0F08-A9CB-53C9-7C6448211130}"/>
          </ac:picMkLst>
        </pc:picChg>
        <pc:picChg chg="del">
          <ac:chgData name="HAVISH MADHVAPATY" userId="71140313-2703-480b-b9ae-8f282742dbab" providerId="ADAL" clId="{6A425715-89C0-4793-ABCD-D8C294F17CA8}" dt="2023-06-11T15:04:57.420" v="1" actId="478"/>
          <ac:picMkLst>
            <pc:docMk/>
            <pc:sldMk cId="4275179932" sldId="372"/>
            <ac:picMk id="24" creationId="{6C699CBC-73FF-043A-E9FF-72459012BBD2}"/>
          </ac:picMkLst>
        </pc:picChg>
        <pc:picChg chg="add mod">
          <ac:chgData name="HAVISH MADHVAPATY" userId="71140313-2703-480b-b9ae-8f282742dbab" providerId="ADAL" clId="{6A425715-89C0-4793-ABCD-D8C294F17CA8}" dt="2023-06-11T17:56:56.188" v="1709"/>
          <ac:picMkLst>
            <pc:docMk/>
            <pc:sldMk cId="4275179932" sldId="372"/>
            <ac:picMk id="31" creationId="{871D526E-747C-7CD5-4779-391DC03B1C79}"/>
          </ac:picMkLst>
        </pc:picChg>
      </pc:sldChg>
      <pc:sldChg chg="addSp modSp add mod">
        <pc:chgData name="HAVISH MADHVAPATY" userId="71140313-2703-480b-b9ae-8f282742dbab" providerId="ADAL" clId="{6A425715-89C0-4793-ABCD-D8C294F17CA8}" dt="2023-06-11T17:57:23.176" v="1751"/>
        <pc:sldMkLst>
          <pc:docMk/>
          <pc:sldMk cId="3839942498" sldId="373"/>
        </pc:sldMkLst>
        <pc:spChg chg="mod">
          <ac:chgData name="HAVISH MADHVAPATY" userId="71140313-2703-480b-b9ae-8f282742dbab" providerId="ADAL" clId="{6A425715-89C0-4793-ABCD-D8C294F17CA8}" dt="2023-06-11T17:01:58.387" v="1255" actId="20577"/>
          <ac:spMkLst>
            <pc:docMk/>
            <pc:sldMk cId="3839942498" sldId="373"/>
            <ac:spMk id="6" creationId="{7E5F50C7-8B35-1C8D-C30F-3C0D72CABDE3}"/>
          </ac:spMkLst>
        </pc:spChg>
        <pc:picChg chg="add mod">
          <ac:chgData name="HAVISH MADHVAPATY" userId="71140313-2703-480b-b9ae-8f282742dbab" providerId="ADAL" clId="{6A425715-89C0-4793-ABCD-D8C294F17CA8}" dt="2023-06-11T17:57:23.176" v="1751"/>
          <ac:picMkLst>
            <pc:docMk/>
            <pc:sldMk cId="3839942498" sldId="373"/>
            <ac:picMk id="4" creationId="{52592266-9AA8-2775-B77F-72CFEDE02541}"/>
          </ac:picMkLst>
        </pc:picChg>
      </pc:sldChg>
      <pc:sldChg chg="addSp modSp add ord">
        <pc:chgData name="HAVISH MADHVAPATY" userId="71140313-2703-480b-b9ae-8f282742dbab" providerId="ADAL" clId="{6A425715-89C0-4793-ABCD-D8C294F17CA8}" dt="2023-06-11T17:57:23.607" v="1752"/>
        <pc:sldMkLst>
          <pc:docMk/>
          <pc:sldMk cId="3510876655" sldId="374"/>
        </pc:sldMkLst>
        <pc:picChg chg="add mod">
          <ac:chgData name="HAVISH MADHVAPATY" userId="71140313-2703-480b-b9ae-8f282742dbab" providerId="ADAL" clId="{6A425715-89C0-4793-ABCD-D8C294F17CA8}" dt="2023-06-11T17:57:23.607" v="1752"/>
          <ac:picMkLst>
            <pc:docMk/>
            <pc:sldMk cId="3510876655" sldId="374"/>
            <ac:picMk id="2" creationId="{7164EA31-6B51-03FB-2EED-8820AEE5497D}"/>
          </ac:picMkLst>
        </pc:picChg>
      </pc:sldChg>
      <pc:sldChg chg="addSp delSp modSp add mod ord">
        <pc:chgData name="HAVISH MADHVAPATY" userId="71140313-2703-480b-b9ae-8f282742dbab" providerId="ADAL" clId="{6A425715-89C0-4793-ABCD-D8C294F17CA8}" dt="2023-06-11T17:57:10.354" v="1742"/>
        <pc:sldMkLst>
          <pc:docMk/>
          <pc:sldMk cId="1727769136" sldId="375"/>
        </pc:sldMkLst>
        <pc:spChg chg="del">
          <ac:chgData name="HAVISH MADHVAPATY" userId="71140313-2703-480b-b9ae-8f282742dbab" providerId="ADAL" clId="{6A425715-89C0-4793-ABCD-D8C294F17CA8}" dt="2023-06-11T15:14:46.907" v="167" actId="478"/>
          <ac:spMkLst>
            <pc:docMk/>
            <pc:sldMk cId="1727769136" sldId="375"/>
            <ac:spMk id="2" creationId="{88F8EB4D-5591-B94B-95AB-17089CA580F2}"/>
          </ac:spMkLst>
        </pc:spChg>
        <pc:spChg chg="del">
          <ac:chgData name="HAVISH MADHVAPATY" userId="71140313-2703-480b-b9ae-8f282742dbab" providerId="ADAL" clId="{6A425715-89C0-4793-ABCD-D8C294F17CA8}" dt="2023-06-11T15:14:46.907" v="167" actId="478"/>
          <ac:spMkLst>
            <pc:docMk/>
            <pc:sldMk cId="1727769136" sldId="375"/>
            <ac:spMk id="5" creationId="{BF1E9D64-0F1B-6D5F-9903-98FD9184CEDA}"/>
          </ac:spMkLst>
        </pc:spChg>
        <pc:spChg chg="mod">
          <ac:chgData name="HAVISH MADHVAPATY" userId="71140313-2703-480b-b9ae-8f282742dbab" providerId="ADAL" clId="{6A425715-89C0-4793-ABCD-D8C294F17CA8}" dt="2023-06-11T15:14:19.879" v="165" actId="20577"/>
          <ac:spMkLst>
            <pc:docMk/>
            <pc:sldMk cId="1727769136" sldId="375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6A425715-89C0-4793-ABCD-D8C294F17CA8}" dt="2023-06-11T15:23:50.863" v="375" actId="313"/>
          <ac:spMkLst>
            <pc:docMk/>
            <pc:sldMk cId="1727769136" sldId="375"/>
            <ac:spMk id="9" creationId="{57D00FA1-C0E1-4935-B9F3-DDEB571F0D7F}"/>
          </ac:spMkLst>
        </pc:spChg>
        <pc:grpChg chg="del">
          <ac:chgData name="HAVISH MADHVAPATY" userId="71140313-2703-480b-b9ae-8f282742dbab" providerId="ADAL" clId="{6A425715-89C0-4793-ABCD-D8C294F17CA8}" dt="2023-06-11T15:14:46.907" v="167" actId="478"/>
          <ac:grpSpMkLst>
            <pc:docMk/>
            <pc:sldMk cId="1727769136" sldId="375"/>
            <ac:grpSpMk id="6" creationId="{DE57E99A-7115-1495-3E84-E7C85B1FD13A}"/>
          </ac:grpSpMkLst>
        </pc:grpChg>
        <pc:picChg chg="del">
          <ac:chgData name="HAVISH MADHVAPATY" userId="71140313-2703-480b-b9ae-8f282742dbab" providerId="ADAL" clId="{6A425715-89C0-4793-ABCD-D8C294F17CA8}" dt="2023-06-11T15:14:44.751" v="166" actId="478"/>
          <ac:picMkLst>
            <pc:docMk/>
            <pc:sldMk cId="1727769136" sldId="375"/>
            <ac:picMk id="4" creationId="{828C6ED5-D856-F898-E3CC-2F8959EC72E3}"/>
          </ac:picMkLst>
        </pc:picChg>
        <pc:picChg chg="add mod">
          <ac:chgData name="HAVISH MADHVAPATY" userId="71140313-2703-480b-b9ae-8f282742dbab" providerId="ADAL" clId="{6A425715-89C0-4793-ABCD-D8C294F17CA8}" dt="2023-06-11T15:23:39.670" v="369" actId="1076"/>
          <ac:picMkLst>
            <pc:docMk/>
            <pc:sldMk cId="1727769136" sldId="375"/>
            <ac:picMk id="8" creationId="{3C32C55A-89BD-5587-8905-4F42BDAD844F}"/>
          </ac:picMkLst>
        </pc:picChg>
        <pc:picChg chg="add mod">
          <ac:chgData name="HAVISH MADHVAPATY" userId="71140313-2703-480b-b9ae-8f282742dbab" providerId="ADAL" clId="{6A425715-89C0-4793-ABCD-D8C294F17CA8}" dt="2023-06-11T17:57:10.354" v="1742"/>
          <ac:picMkLst>
            <pc:docMk/>
            <pc:sldMk cId="1727769136" sldId="375"/>
            <ac:picMk id="10" creationId="{0BE56829-0CB0-3377-6FD1-F41620CAB347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10.806" v="1743"/>
        <pc:sldMkLst>
          <pc:docMk/>
          <pc:sldMk cId="2663745908" sldId="376"/>
        </pc:sldMkLst>
        <pc:spChg chg="mod">
          <ac:chgData name="HAVISH MADHVAPATY" userId="71140313-2703-480b-b9ae-8f282742dbab" providerId="ADAL" clId="{6A425715-89C0-4793-ABCD-D8C294F17CA8}" dt="2023-06-11T15:15:35.180" v="174"/>
          <ac:spMkLst>
            <pc:docMk/>
            <pc:sldMk cId="2663745908" sldId="376"/>
            <ac:spMk id="5" creationId="{458E0B39-FA54-D07D-83FF-6EBED0A78A84}"/>
          </ac:spMkLst>
        </pc:spChg>
        <pc:spChg chg="mod">
          <ac:chgData name="HAVISH MADHVAPATY" userId="71140313-2703-480b-b9ae-8f282742dbab" providerId="ADAL" clId="{6A425715-89C0-4793-ABCD-D8C294F17CA8}" dt="2023-06-11T15:15:35.180" v="174"/>
          <ac:spMkLst>
            <pc:docMk/>
            <pc:sldMk cId="2663745908" sldId="376"/>
            <ac:spMk id="6" creationId="{D602DCDB-7A1E-BD2F-8C54-7BAF3240F0B1}"/>
          </ac:spMkLst>
        </pc:spChg>
        <pc:spChg chg="mod">
          <ac:chgData name="HAVISH MADHVAPATY" userId="71140313-2703-480b-b9ae-8f282742dbab" providerId="ADAL" clId="{6A425715-89C0-4793-ABCD-D8C294F17CA8}" dt="2023-06-11T15:15:35.180" v="174"/>
          <ac:spMkLst>
            <pc:docMk/>
            <pc:sldMk cId="2663745908" sldId="376"/>
            <ac:spMk id="9" creationId="{72CD1A92-2F75-724A-3EA5-C1FBEC039826}"/>
          </ac:spMkLst>
        </pc:spChg>
        <pc:spChg chg="mod">
          <ac:chgData name="HAVISH MADHVAPATY" userId="71140313-2703-480b-b9ae-8f282742dbab" providerId="ADAL" clId="{6A425715-89C0-4793-ABCD-D8C294F17CA8}" dt="2023-06-11T15:15:35.180" v="174"/>
          <ac:spMkLst>
            <pc:docMk/>
            <pc:sldMk cId="2663745908" sldId="376"/>
            <ac:spMk id="10" creationId="{03E6380C-4164-F8D4-94F2-8BCEE7541FE4}"/>
          </ac:spMkLst>
        </pc:spChg>
        <pc:spChg chg="add mod">
          <ac:chgData name="HAVISH MADHVAPATY" userId="71140313-2703-480b-b9ae-8f282742dbab" providerId="ADAL" clId="{6A425715-89C0-4793-ABCD-D8C294F17CA8}" dt="2023-06-11T15:15:47.241" v="177" actId="14100"/>
          <ac:spMkLst>
            <pc:docMk/>
            <pc:sldMk cId="2663745908" sldId="376"/>
            <ac:spMk id="11" creationId="{075DA5A2-3EDD-FA52-4C9C-B179B3756915}"/>
          </ac:spMkLst>
        </pc:spChg>
        <pc:spChg chg="add mod">
          <ac:chgData name="HAVISH MADHVAPATY" userId="71140313-2703-480b-b9ae-8f282742dbab" providerId="ADAL" clId="{6A425715-89C0-4793-ABCD-D8C294F17CA8}" dt="2023-06-11T15:15:55.914" v="190" actId="1036"/>
          <ac:spMkLst>
            <pc:docMk/>
            <pc:sldMk cId="2663745908" sldId="376"/>
            <ac:spMk id="12" creationId="{17CC22E1-8831-BE4D-BB12-B351DBE20207}"/>
          </ac:spMkLst>
        </pc:spChg>
        <pc:spChg chg="mod">
          <ac:chgData name="HAVISH MADHVAPATY" userId="71140313-2703-480b-b9ae-8f282742dbab" providerId="ADAL" clId="{6A425715-89C0-4793-ABCD-D8C294F17CA8}" dt="2023-06-11T15:16:13.554" v="227" actId="571"/>
          <ac:spMkLst>
            <pc:docMk/>
            <pc:sldMk cId="2663745908" sldId="376"/>
            <ac:spMk id="14" creationId="{3DD8F7D3-7052-D204-D449-65413FECA44A}"/>
          </ac:spMkLst>
        </pc:spChg>
        <pc:spChg chg="mod">
          <ac:chgData name="HAVISH MADHVAPATY" userId="71140313-2703-480b-b9ae-8f282742dbab" providerId="ADAL" clId="{6A425715-89C0-4793-ABCD-D8C294F17CA8}" dt="2023-06-11T15:16:13.554" v="227" actId="571"/>
          <ac:spMkLst>
            <pc:docMk/>
            <pc:sldMk cId="2663745908" sldId="376"/>
            <ac:spMk id="15" creationId="{602B7ABC-9F53-8FE5-717A-A9B354E35B13}"/>
          </ac:spMkLst>
        </pc:spChg>
        <pc:spChg chg="mod">
          <ac:chgData name="HAVISH MADHVAPATY" userId="71140313-2703-480b-b9ae-8f282742dbab" providerId="ADAL" clId="{6A425715-89C0-4793-ABCD-D8C294F17CA8}" dt="2023-06-11T15:16:13.554" v="227" actId="571"/>
          <ac:spMkLst>
            <pc:docMk/>
            <pc:sldMk cId="2663745908" sldId="376"/>
            <ac:spMk id="16" creationId="{74DB6F5D-FE31-449D-0FA6-B181BCA35CD9}"/>
          </ac:spMkLst>
        </pc:spChg>
        <pc:spChg chg="mod">
          <ac:chgData name="HAVISH MADHVAPATY" userId="71140313-2703-480b-b9ae-8f282742dbab" providerId="ADAL" clId="{6A425715-89C0-4793-ABCD-D8C294F17CA8}" dt="2023-06-11T15:16:13.554" v="227" actId="571"/>
          <ac:spMkLst>
            <pc:docMk/>
            <pc:sldMk cId="2663745908" sldId="376"/>
            <ac:spMk id="17" creationId="{0D2B2937-4AD1-FEFC-2038-882CDB47241B}"/>
          </ac:spMkLst>
        </pc:spChg>
        <pc:spChg chg="add mod">
          <ac:chgData name="HAVISH MADHVAPATY" userId="71140313-2703-480b-b9ae-8f282742dbab" providerId="ADAL" clId="{6A425715-89C0-4793-ABCD-D8C294F17CA8}" dt="2023-06-11T15:16:37.864" v="250" actId="1035"/>
          <ac:spMkLst>
            <pc:docMk/>
            <pc:sldMk cId="2663745908" sldId="376"/>
            <ac:spMk id="18" creationId="{46B3AAF6-218A-CEFC-D982-FEEDE052AF9B}"/>
          </ac:spMkLst>
        </pc:spChg>
        <pc:spChg chg="add mod">
          <ac:chgData name="HAVISH MADHVAPATY" userId="71140313-2703-480b-b9ae-8f282742dbab" providerId="ADAL" clId="{6A425715-89C0-4793-ABCD-D8C294F17CA8}" dt="2023-06-11T15:24:17.302" v="398" actId="20577"/>
          <ac:spMkLst>
            <pc:docMk/>
            <pc:sldMk cId="2663745908" sldId="376"/>
            <ac:spMk id="19" creationId="{23EB770B-CCC7-1EDF-384B-9BED148B68C5}"/>
          </ac:spMkLst>
        </pc:spChg>
        <pc:grpChg chg="add mod">
          <ac:chgData name="HAVISH MADHVAPATY" userId="71140313-2703-480b-b9ae-8f282742dbab" providerId="ADAL" clId="{6A425715-89C0-4793-ABCD-D8C294F17CA8}" dt="2023-06-11T15:16:11.580" v="226" actId="1035"/>
          <ac:grpSpMkLst>
            <pc:docMk/>
            <pc:sldMk cId="2663745908" sldId="376"/>
            <ac:grpSpMk id="4" creationId="{CDDB49D4-8DCD-83D1-E33E-B11AB8405354}"/>
          </ac:grpSpMkLst>
        </pc:grpChg>
        <pc:grpChg chg="add mod">
          <ac:chgData name="HAVISH MADHVAPATY" userId="71140313-2703-480b-b9ae-8f282742dbab" providerId="ADAL" clId="{6A425715-89C0-4793-ABCD-D8C294F17CA8}" dt="2023-06-11T15:16:21.491" v="239" actId="1038"/>
          <ac:grpSpMkLst>
            <pc:docMk/>
            <pc:sldMk cId="2663745908" sldId="376"/>
            <ac:grpSpMk id="13" creationId="{8D13F104-7B14-56AA-6D1E-52ED8633BA2A}"/>
          </ac:grpSpMkLst>
        </pc:grpChg>
        <pc:picChg chg="add mod">
          <ac:chgData name="HAVISH MADHVAPATY" userId="71140313-2703-480b-b9ae-8f282742dbab" providerId="ADAL" clId="{6A425715-89C0-4793-ABCD-D8C294F17CA8}" dt="2023-06-11T15:15:25.963" v="173" actId="14100"/>
          <ac:picMkLst>
            <pc:docMk/>
            <pc:sldMk cId="2663745908" sldId="376"/>
            <ac:picMk id="3" creationId="{70B95427-3DE5-0B2D-0C3E-A847881122AF}"/>
          </ac:picMkLst>
        </pc:picChg>
        <pc:picChg chg="del">
          <ac:chgData name="HAVISH MADHVAPATY" userId="71140313-2703-480b-b9ae-8f282742dbab" providerId="ADAL" clId="{6A425715-89C0-4793-ABCD-D8C294F17CA8}" dt="2023-06-11T15:14:52.380" v="171" actId="478"/>
          <ac:picMkLst>
            <pc:docMk/>
            <pc:sldMk cId="2663745908" sldId="376"/>
            <ac:picMk id="8" creationId="{3C32C55A-89BD-5587-8905-4F42BDAD844F}"/>
          </ac:picMkLst>
        </pc:picChg>
        <pc:picChg chg="add mod">
          <ac:chgData name="HAVISH MADHVAPATY" userId="71140313-2703-480b-b9ae-8f282742dbab" providerId="ADAL" clId="{6A425715-89C0-4793-ABCD-D8C294F17CA8}" dt="2023-06-11T17:57:10.806" v="1743"/>
          <ac:picMkLst>
            <pc:docMk/>
            <pc:sldMk cId="2663745908" sldId="376"/>
            <ac:picMk id="20" creationId="{12DCAA46-8811-A354-9D58-B578D17F34FB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15.905" v="1746" actId="1076"/>
        <pc:sldMkLst>
          <pc:docMk/>
          <pc:sldMk cId="3879151246" sldId="377"/>
        </pc:sldMkLst>
        <pc:spChg chg="del">
          <ac:chgData name="HAVISH MADHVAPATY" userId="71140313-2703-480b-b9ae-8f282742dbab" providerId="ADAL" clId="{6A425715-89C0-4793-ABCD-D8C294F17CA8}" dt="2023-06-11T15:17:26.262" v="264" actId="478"/>
          <ac:spMkLst>
            <pc:docMk/>
            <pc:sldMk cId="3879151246" sldId="377"/>
            <ac:spMk id="11" creationId="{075DA5A2-3EDD-FA52-4C9C-B179B3756915}"/>
          </ac:spMkLst>
        </pc:spChg>
        <pc:spChg chg="mod">
          <ac:chgData name="HAVISH MADHVAPATY" userId="71140313-2703-480b-b9ae-8f282742dbab" providerId="ADAL" clId="{6A425715-89C0-4793-ABCD-D8C294F17CA8}" dt="2023-06-11T15:17:23.185" v="263" actId="14100"/>
          <ac:spMkLst>
            <pc:docMk/>
            <pc:sldMk cId="3879151246" sldId="377"/>
            <ac:spMk id="12" creationId="{17CC22E1-8831-BE4D-BB12-B351DBE20207}"/>
          </ac:spMkLst>
        </pc:spChg>
        <pc:spChg chg="del">
          <ac:chgData name="HAVISH MADHVAPATY" userId="71140313-2703-480b-b9ae-8f282742dbab" providerId="ADAL" clId="{6A425715-89C0-4793-ABCD-D8C294F17CA8}" dt="2023-06-11T15:17:27.783" v="265" actId="478"/>
          <ac:spMkLst>
            <pc:docMk/>
            <pc:sldMk cId="3879151246" sldId="377"/>
            <ac:spMk id="18" creationId="{46B3AAF6-218A-CEFC-D982-FEEDE052AF9B}"/>
          </ac:spMkLst>
        </pc:spChg>
        <pc:spChg chg="add mod">
          <ac:chgData name="HAVISH MADHVAPATY" userId="71140313-2703-480b-b9ae-8f282742dbab" providerId="ADAL" clId="{6A425715-89C0-4793-ABCD-D8C294F17CA8}" dt="2023-06-11T15:17:39.342" v="269" actId="14100"/>
          <ac:spMkLst>
            <pc:docMk/>
            <pc:sldMk cId="3879151246" sldId="377"/>
            <ac:spMk id="19" creationId="{010E0493-A639-690A-69C9-E2A454549235}"/>
          </ac:spMkLst>
        </pc:spChg>
        <pc:spChg chg="add mod">
          <ac:chgData name="HAVISH MADHVAPATY" userId="71140313-2703-480b-b9ae-8f282742dbab" providerId="ADAL" clId="{6A425715-89C0-4793-ABCD-D8C294F17CA8}" dt="2023-06-11T17:57:15.905" v="1746" actId="1076"/>
          <ac:spMkLst>
            <pc:docMk/>
            <pc:sldMk cId="3879151246" sldId="377"/>
            <ac:spMk id="20" creationId="{1DA56255-FFD0-CA50-C61E-C85387E94937}"/>
          </ac:spMkLst>
        </pc:spChg>
        <pc:grpChg chg="mod">
          <ac:chgData name="HAVISH MADHVAPATY" userId="71140313-2703-480b-b9ae-8f282742dbab" providerId="ADAL" clId="{6A425715-89C0-4793-ABCD-D8C294F17CA8}" dt="2023-06-11T15:17:11.879" v="258" actId="1037"/>
          <ac:grpSpMkLst>
            <pc:docMk/>
            <pc:sldMk cId="3879151246" sldId="377"/>
            <ac:grpSpMk id="4" creationId="{CDDB49D4-8DCD-83D1-E33E-B11AB8405354}"/>
          </ac:grpSpMkLst>
        </pc:grpChg>
        <pc:grpChg chg="del">
          <ac:chgData name="HAVISH MADHVAPATY" userId="71140313-2703-480b-b9ae-8f282742dbab" providerId="ADAL" clId="{6A425715-89C0-4793-ABCD-D8C294F17CA8}" dt="2023-06-11T15:17:26.262" v="264" actId="478"/>
          <ac:grpSpMkLst>
            <pc:docMk/>
            <pc:sldMk cId="3879151246" sldId="377"/>
            <ac:grpSpMk id="13" creationId="{8D13F104-7B14-56AA-6D1E-52ED8633BA2A}"/>
          </ac:grpSpMkLst>
        </pc:grpChg>
        <pc:picChg chg="del">
          <ac:chgData name="HAVISH MADHVAPATY" userId="71140313-2703-480b-b9ae-8f282742dbab" providerId="ADAL" clId="{6A425715-89C0-4793-ABCD-D8C294F17CA8}" dt="2023-06-11T15:17:02.681" v="252" actId="478"/>
          <ac:picMkLst>
            <pc:docMk/>
            <pc:sldMk cId="3879151246" sldId="377"/>
            <ac:picMk id="3" creationId="{70B95427-3DE5-0B2D-0C3E-A847881122AF}"/>
          </ac:picMkLst>
        </pc:picChg>
        <pc:picChg chg="add mod ord">
          <ac:chgData name="HAVISH MADHVAPATY" userId="71140313-2703-480b-b9ae-8f282742dbab" providerId="ADAL" clId="{6A425715-89C0-4793-ABCD-D8C294F17CA8}" dt="2023-06-11T15:17:14.504" v="259" actId="34135"/>
          <ac:picMkLst>
            <pc:docMk/>
            <pc:sldMk cId="3879151246" sldId="377"/>
            <ac:picMk id="8" creationId="{F5507870-2DE3-C7A1-BB74-EFD6A6A0AC6D}"/>
          </ac:picMkLst>
        </pc:picChg>
        <pc:picChg chg="add mod">
          <ac:chgData name="HAVISH MADHVAPATY" userId="71140313-2703-480b-b9ae-8f282742dbab" providerId="ADAL" clId="{6A425715-89C0-4793-ABCD-D8C294F17CA8}" dt="2023-06-11T17:57:11.224" v="1744"/>
          <ac:picMkLst>
            <pc:docMk/>
            <pc:sldMk cId="3879151246" sldId="377"/>
            <ac:picMk id="21" creationId="{28221AB1-ADA4-64D9-0168-41E3A69FC9D3}"/>
          </ac:picMkLst>
        </pc:picChg>
      </pc:sldChg>
      <pc:sldChg chg="addSp delSp modSp add mod ord">
        <pc:chgData name="HAVISH MADHVAPATY" userId="71140313-2703-480b-b9ae-8f282742dbab" providerId="ADAL" clId="{6A425715-89C0-4793-ABCD-D8C294F17CA8}" dt="2023-06-11T17:57:21.903" v="1749" actId="1076"/>
        <pc:sldMkLst>
          <pc:docMk/>
          <pc:sldMk cId="1999622170" sldId="378"/>
        </pc:sldMkLst>
        <pc:spChg chg="add mod">
          <ac:chgData name="HAVISH MADHVAPATY" userId="71140313-2703-480b-b9ae-8f282742dbab" providerId="ADAL" clId="{6A425715-89C0-4793-ABCD-D8C294F17CA8}" dt="2023-06-11T15:22:15.978" v="319" actId="1035"/>
          <ac:spMkLst>
            <pc:docMk/>
            <pc:sldMk cId="1999622170" sldId="378"/>
            <ac:spMk id="11" creationId="{E098597F-BBEE-DEAC-8372-C2310C40817B}"/>
          </ac:spMkLst>
        </pc:spChg>
        <pc:spChg chg="del">
          <ac:chgData name="HAVISH MADHVAPATY" userId="71140313-2703-480b-b9ae-8f282742dbab" providerId="ADAL" clId="{6A425715-89C0-4793-ABCD-D8C294F17CA8}" dt="2023-06-11T15:18:22.423" v="279" actId="478"/>
          <ac:spMkLst>
            <pc:docMk/>
            <pc:sldMk cId="1999622170" sldId="378"/>
            <ac:spMk id="12" creationId="{17CC22E1-8831-BE4D-BB12-B351DBE20207}"/>
          </ac:spMkLst>
        </pc:spChg>
        <pc:spChg chg="add del mod">
          <ac:chgData name="HAVISH MADHVAPATY" userId="71140313-2703-480b-b9ae-8f282742dbab" providerId="ADAL" clId="{6A425715-89C0-4793-ABCD-D8C294F17CA8}" dt="2023-06-11T15:22:08.629" v="301" actId="478"/>
          <ac:spMkLst>
            <pc:docMk/>
            <pc:sldMk cId="1999622170" sldId="378"/>
            <ac:spMk id="13" creationId="{89994FB2-A510-3869-0D15-B9DFBB91209D}"/>
          </ac:spMkLst>
        </pc:spChg>
        <pc:spChg chg="add mod">
          <ac:chgData name="HAVISH MADHVAPATY" userId="71140313-2703-480b-b9ae-8f282742dbab" providerId="ADAL" clId="{6A425715-89C0-4793-ABCD-D8C294F17CA8}" dt="2023-06-11T17:57:21.903" v="1749" actId="1076"/>
          <ac:spMkLst>
            <pc:docMk/>
            <pc:sldMk cId="1999622170" sldId="378"/>
            <ac:spMk id="16" creationId="{94ED4D51-56CD-19B7-9B03-ACD8B0996FBB}"/>
          </ac:spMkLst>
        </pc:spChg>
        <pc:spChg chg="del mod">
          <ac:chgData name="HAVISH MADHVAPATY" userId="71140313-2703-480b-b9ae-8f282742dbab" providerId="ADAL" clId="{6A425715-89C0-4793-ABCD-D8C294F17CA8}" dt="2023-06-11T15:22:19.441" v="320" actId="478"/>
          <ac:spMkLst>
            <pc:docMk/>
            <pc:sldMk cId="1999622170" sldId="378"/>
            <ac:spMk id="19" creationId="{010E0493-A639-690A-69C9-E2A454549235}"/>
          </ac:spMkLst>
        </pc:spChg>
        <pc:grpChg chg="del">
          <ac:chgData name="HAVISH MADHVAPATY" userId="71140313-2703-480b-b9ae-8f282742dbab" providerId="ADAL" clId="{6A425715-89C0-4793-ABCD-D8C294F17CA8}" dt="2023-06-11T15:18:22.423" v="279" actId="478"/>
          <ac:grpSpMkLst>
            <pc:docMk/>
            <pc:sldMk cId="1999622170" sldId="378"/>
            <ac:grpSpMk id="4" creationId="{CDDB49D4-8DCD-83D1-E33E-B11AB8405354}"/>
          </ac:grpSpMkLst>
        </pc:grpChg>
        <pc:picChg chg="add del ord">
          <ac:chgData name="HAVISH MADHVAPATY" userId="71140313-2703-480b-b9ae-8f282742dbab" providerId="ADAL" clId="{6A425715-89C0-4793-ABCD-D8C294F17CA8}" dt="2023-06-11T15:21:14.728" v="291" actId="478"/>
          <ac:picMkLst>
            <pc:docMk/>
            <pc:sldMk cId="1999622170" sldId="378"/>
            <ac:picMk id="3" creationId="{A69D7E01-56A0-91AA-0DE6-9DD68FA83019}"/>
          </ac:picMkLst>
        </pc:picChg>
        <pc:picChg chg="del">
          <ac:chgData name="HAVISH MADHVAPATY" userId="71140313-2703-480b-b9ae-8f282742dbab" providerId="ADAL" clId="{6A425715-89C0-4793-ABCD-D8C294F17CA8}" dt="2023-06-11T15:18:08.715" v="271" actId="478"/>
          <ac:picMkLst>
            <pc:docMk/>
            <pc:sldMk cId="1999622170" sldId="378"/>
            <ac:picMk id="8" creationId="{F5507870-2DE3-C7A1-BB74-EFD6A6A0AC6D}"/>
          </ac:picMkLst>
        </pc:picChg>
        <pc:picChg chg="add mod ord">
          <ac:chgData name="HAVISH MADHVAPATY" userId="71140313-2703-480b-b9ae-8f282742dbab" providerId="ADAL" clId="{6A425715-89C0-4793-ABCD-D8C294F17CA8}" dt="2023-06-11T15:21:43.533" v="294" actId="167"/>
          <ac:picMkLst>
            <pc:docMk/>
            <pc:sldMk cId="1999622170" sldId="378"/>
            <ac:picMk id="15" creationId="{70AC866F-223F-4D21-7662-45F3CBB9F5BF}"/>
          </ac:picMkLst>
        </pc:picChg>
        <pc:picChg chg="add mod">
          <ac:chgData name="HAVISH MADHVAPATY" userId="71140313-2703-480b-b9ae-8f282742dbab" providerId="ADAL" clId="{6A425715-89C0-4793-ABCD-D8C294F17CA8}" dt="2023-06-11T17:57:17.744" v="1748"/>
          <ac:picMkLst>
            <pc:docMk/>
            <pc:sldMk cId="1999622170" sldId="378"/>
            <ac:picMk id="17" creationId="{A669659A-EC69-5831-A9E9-C1C05EE72D98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17.271" v="1747"/>
        <pc:sldMkLst>
          <pc:docMk/>
          <pc:sldMk cId="3627394746" sldId="379"/>
        </pc:sldMkLst>
        <pc:spChg chg="add mod">
          <ac:chgData name="HAVISH MADHVAPATY" userId="71140313-2703-480b-b9ae-8f282742dbab" providerId="ADAL" clId="{6A425715-89C0-4793-ABCD-D8C294F17CA8}" dt="2023-06-11T15:24:47.210" v="465" actId="20577"/>
          <ac:spMkLst>
            <pc:docMk/>
            <pc:sldMk cId="3627394746" sldId="379"/>
            <ac:spMk id="5" creationId="{61494E17-C66C-1042-CB62-6040BFB07357}"/>
          </ac:spMkLst>
        </pc:spChg>
        <pc:spChg chg="del">
          <ac:chgData name="HAVISH MADHVAPATY" userId="71140313-2703-480b-b9ae-8f282742dbab" providerId="ADAL" clId="{6A425715-89C0-4793-ABCD-D8C294F17CA8}" dt="2023-06-11T15:18:54.793" v="283" actId="478"/>
          <ac:spMkLst>
            <pc:docMk/>
            <pc:sldMk cId="3627394746" sldId="379"/>
            <ac:spMk id="19" creationId="{010E0493-A639-690A-69C9-E2A454549235}"/>
          </ac:spMkLst>
        </pc:spChg>
        <pc:picChg chg="del">
          <ac:chgData name="HAVISH MADHVAPATY" userId="71140313-2703-480b-b9ae-8f282742dbab" providerId="ADAL" clId="{6A425715-89C0-4793-ABCD-D8C294F17CA8}" dt="2023-06-11T15:18:51.897" v="281" actId="478"/>
          <ac:picMkLst>
            <pc:docMk/>
            <pc:sldMk cId="3627394746" sldId="379"/>
            <ac:picMk id="3" creationId="{A69D7E01-56A0-91AA-0DE6-9DD68FA83019}"/>
          </ac:picMkLst>
        </pc:picChg>
        <pc:picChg chg="add">
          <ac:chgData name="HAVISH MADHVAPATY" userId="71140313-2703-480b-b9ae-8f282742dbab" providerId="ADAL" clId="{6A425715-89C0-4793-ABCD-D8C294F17CA8}" dt="2023-06-11T15:18:52.194" v="282" actId="22"/>
          <ac:picMkLst>
            <pc:docMk/>
            <pc:sldMk cId="3627394746" sldId="379"/>
            <ac:picMk id="4" creationId="{0FCA7296-C9AD-5636-A51B-C666E161409F}"/>
          </ac:picMkLst>
        </pc:picChg>
        <pc:picChg chg="add mod">
          <ac:chgData name="HAVISH MADHVAPATY" userId="71140313-2703-480b-b9ae-8f282742dbab" providerId="ADAL" clId="{6A425715-89C0-4793-ABCD-D8C294F17CA8}" dt="2023-06-11T17:57:17.271" v="1747"/>
          <ac:picMkLst>
            <pc:docMk/>
            <pc:sldMk cId="3627394746" sldId="379"/>
            <ac:picMk id="6" creationId="{95C8C782-0E30-370C-C796-B5540D8C0F1C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11.605" v="1745"/>
        <pc:sldMkLst>
          <pc:docMk/>
          <pc:sldMk cId="2170880984" sldId="380"/>
        </pc:sldMkLst>
        <pc:spChg chg="add mod">
          <ac:chgData name="HAVISH MADHVAPATY" userId="71140313-2703-480b-b9ae-8f282742dbab" providerId="ADAL" clId="{6A425715-89C0-4793-ABCD-D8C294F17CA8}" dt="2023-06-11T15:23:13.428" v="341" actId="1035"/>
          <ac:spMkLst>
            <pc:docMk/>
            <pc:sldMk cId="2170880984" sldId="380"/>
            <ac:spMk id="2" creationId="{75450EC1-35A5-401E-B666-7E1859CC8C8E}"/>
          </ac:spMkLst>
        </pc:spChg>
        <pc:spChg chg="add mod">
          <ac:chgData name="HAVISH MADHVAPATY" userId="71140313-2703-480b-b9ae-8f282742dbab" providerId="ADAL" clId="{6A425715-89C0-4793-ABCD-D8C294F17CA8}" dt="2023-06-11T15:24:40.765" v="448" actId="20577"/>
          <ac:spMkLst>
            <pc:docMk/>
            <pc:sldMk cId="2170880984" sldId="380"/>
            <ac:spMk id="4" creationId="{3516D4A1-86AC-4804-766D-C0B010E350EE}"/>
          </ac:spMkLst>
        </pc:spChg>
        <pc:spChg chg="del">
          <ac:chgData name="HAVISH MADHVAPATY" userId="71140313-2703-480b-b9ae-8f282742dbab" providerId="ADAL" clId="{6A425715-89C0-4793-ABCD-D8C294F17CA8}" dt="2023-06-11T15:20:54.014" v="286" actId="478"/>
          <ac:spMkLst>
            <pc:docMk/>
            <pc:sldMk cId="2170880984" sldId="380"/>
            <ac:spMk id="19" creationId="{010E0493-A639-690A-69C9-E2A454549235}"/>
          </ac:spMkLst>
        </pc:spChg>
        <pc:picChg chg="mod">
          <ac:chgData name="HAVISH MADHVAPATY" userId="71140313-2703-480b-b9ae-8f282742dbab" providerId="ADAL" clId="{6A425715-89C0-4793-ABCD-D8C294F17CA8}" dt="2023-06-11T15:23:00.383" v="330" actId="1076"/>
          <ac:picMkLst>
            <pc:docMk/>
            <pc:sldMk cId="2170880984" sldId="380"/>
            <ac:picMk id="3" creationId="{A69D7E01-56A0-91AA-0DE6-9DD68FA83019}"/>
          </ac:picMkLst>
        </pc:picChg>
        <pc:picChg chg="add mod">
          <ac:chgData name="HAVISH MADHVAPATY" userId="71140313-2703-480b-b9ae-8f282742dbab" providerId="ADAL" clId="{6A425715-89C0-4793-ABCD-D8C294F17CA8}" dt="2023-06-11T17:57:11.605" v="1745"/>
          <ac:picMkLst>
            <pc:docMk/>
            <pc:sldMk cId="2170880984" sldId="380"/>
            <ac:picMk id="5" creationId="{9447864A-B347-02D1-4FFD-8D1954E62107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22.744" v="1750"/>
        <pc:sldMkLst>
          <pc:docMk/>
          <pc:sldMk cId="3844450885" sldId="381"/>
        </pc:sldMkLst>
        <pc:spChg chg="del">
          <ac:chgData name="HAVISH MADHVAPATY" userId="71140313-2703-480b-b9ae-8f282742dbab" providerId="ADAL" clId="{6A425715-89C0-4793-ABCD-D8C294F17CA8}" dt="2023-06-11T15:22:48.026" v="328" actId="478"/>
          <ac:spMkLst>
            <pc:docMk/>
            <pc:sldMk cId="3844450885" sldId="381"/>
            <ac:spMk id="11" creationId="{E098597F-BBEE-DEAC-8372-C2310C40817B}"/>
          </ac:spMkLst>
        </pc:spChg>
        <pc:picChg chg="add mod">
          <ac:chgData name="HAVISH MADHVAPATY" userId="71140313-2703-480b-b9ae-8f282742dbab" providerId="ADAL" clId="{6A425715-89C0-4793-ABCD-D8C294F17CA8}" dt="2023-06-11T15:22:50.393" v="329" actId="1076"/>
          <ac:picMkLst>
            <pc:docMk/>
            <pc:sldMk cId="3844450885" sldId="381"/>
            <ac:picMk id="3" creationId="{8A444262-FFE9-626A-DDE5-2484DF92B3A3}"/>
          </ac:picMkLst>
        </pc:picChg>
        <pc:picChg chg="add mod">
          <ac:chgData name="HAVISH MADHVAPATY" userId="71140313-2703-480b-b9ae-8f282742dbab" providerId="ADAL" clId="{6A425715-89C0-4793-ABCD-D8C294F17CA8}" dt="2023-06-11T17:57:22.744" v="1750"/>
          <ac:picMkLst>
            <pc:docMk/>
            <pc:sldMk cId="3844450885" sldId="381"/>
            <ac:picMk id="4" creationId="{30860C0F-4F91-B2FA-4B87-A4460DF43B2E}"/>
          </ac:picMkLst>
        </pc:picChg>
        <pc:picChg chg="del">
          <ac:chgData name="HAVISH MADHVAPATY" userId="71140313-2703-480b-b9ae-8f282742dbab" providerId="ADAL" clId="{6A425715-89C0-4793-ABCD-D8C294F17CA8}" dt="2023-06-11T15:22:48.026" v="328" actId="478"/>
          <ac:picMkLst>
            <pc:docMk/>
            <pc:sldMk cId="3844450885" sldId="381"/>
            <ac:picMk id="15" creationId="{70AC866F-223F-4D21-7662-45F3CBB9F5BF}"/>
          </ac:picMkLst>
        </pc:picChg>
      </pc:sldChg>
      <pc:sldChg chg="addSp delSp modSp add mod ord">
        <pc:chgData name="HAVISH MADHVAPATY" userId="71140313-2703-480b-b9ae-8f282742dbab" providerId="ADAL" clId="{6A425715-89C0-4793-ABCD-D8C294F17CA8}" dt="2023-06-11T17:57:30.365" v="1767"/>
        <pc:sldMkLst>
          <pc:docMk/>
          <pc:sldMk cId="21630155" sldId="382"/>
        </pc:sldMkLst>
        <pc:spChg chg="mod">
          <ac:chgData name="HAVISH MADHVAPATY" userId="71140313-2703-480b-b9ae-8f282742dbab" providerId="ADAL" clId="{6A425715-89C0-4793-ABCD-D8C294F17CA8}" dt="2023-06-11T16:03:07.816" v="843" actId="14100"/>
          <ac:spMkLst>
            <pc:docMk/>
            <pc:sldMk cId="21630155" sldId="382"/>
            <ac:spMk id="5" creationId="{460D97A6-274B-541A-78D3-E9976C18AF9F}"/>
          </ac:spMkLst>
        </pc:spChg>
        <pc:spChg chg="mod">
          <ac:chgData name="HAVISH MADHVAPATY" userId="71140313-2703-480b-b9ae-8f282742dbab" providerId="ADAL" clId="{6A425715-89C0-4793-ABCD-D8C294F17CA8}" dt="2023-06-11T16:02:09.788" v="830" actId="20577"/>
          <ac:spMkLst>
            <pc:docMk/>
            <pc:sldMk cId="21630155" sldId="382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6A425715-89C0-4793-ABCD-D8C294F17CA8}" dt="2023-06-11T16:03:12.118" v="844" actId="571"/>
          <ac:spMkLst>
            <pc:docMk/>
            <pc:sldMk cId="21630155" sldId="382"/>
            <ac:spMk id="9" creationId="{9FA3E823-9D39-4C8A-DA8D-2F87BB06106D}"/>
          </ac:spMkLst>
        </pc:spChg>
        <pc:spChg chg="mod">
          <ac:chgData name="HAVISH MADHVAPATY" userId="71140313-2703-480b-b9ae-8f282742dbab" providerId="ADAL" clId="{6A425715-89C0-4793-ABCD-D8C294F17CA8}" dt="2023-06-11T16:03:45.800" v="875"/>
          <ac:spMkLst>
            <pc:docMk/>
            <pc:sldMk cId="21630155" sldId="382"/>
            <ac:spMk id="13" creationId="{4401C57F-26BA-AD99-2C52-50532B87E754}"/>
          </ac:spMkLst>
        </pc:spChg>
        <pc:spChg chg="mod">
          <ac:chgData name="HAVISH MADHVAPATY" userId="71140313-2703-480b-b9ae-8f282742dbab" providerId="ADAL" clId="{6A425715-89C0-4793-ABCD-D8C294F17CA8}" dt="2023-06-11T16:03:45.800" v="875"/>
          <ac:spMkLst>
            <pc:docMk/>
            <pc:sldMk cId="21630155" sldId="382"/>
            <ac:spMk id="15" creationId="{0598D515-1CB3-6C1E-0266-6B87E4AF3CCD}"/>
          </ac:spMkLst>
        </pc:spChg>
        <pc:spChg chg="mod">
          <ac:chgData name="HAVISH MADHVAPATY" userId="71140313-2703-480b-b9ae-8f282742dbab" providerId="ADAL" clId="{6A425715-89C0-4793-ABCD-D8C294F17CA8}" dt="2023-06-11T16:03:45.800" v="875"/>
          <ac:spMkLst>
            <pc:docMk/>
            <pc:sldMk cId="21630155" sldId="382"/>
            <ac:spMk id="16" creationId="{D892FD81-0B7D-4275-BBBC-DF0212489634}"/>
          </ac:spMkLst>
        </pc:spChg>
        <pc:spChg chg="mod">
          <ac:chgData name="HAVISH MADHVAPATY" userId="71140313-2703-480b-b9ae-8f282742dbab" providerId="ADAL" clId="{6A425715-89C0-4793-ABCD-D8C294F17CA8}" dt="2023-06-11T16:03:45.800" v="875"/>
          <ac:spMkLst>
            <pc:docMk/>
            <pc:sldMk cId="21630155" sldId="382"/>
            <ac:spMk id="17" creationId="{957CC5C0-6651-CBEE-79DB-A5174F707913}"/>
          </ac:spMkLst>
        </pc:spChg>
        <pc:spChg chg="del">
          <ac:chgData name="HAVISH MADHVAPATY" userId="71140313-2703-480b-b9ae-8f282742dbab" providerId="ADAL" clId="{6A425715-89C0-4793-ABCD-D8C294F17CA8}" dt="2023-06-11T16:03:26.708" v="868" actId="478"/>
          <ac:spMkLst>
            <pc:docMk/>
            <pc:sldMk cId="21630155" sldId="382"/>
            <ac:spMk id="27" creationId="{1CE3FB51-5AEA-7747-C021-23EC41E45F7D}"/>
          </ac:spMkLst>
        </pc:spChg>
        <pc:spChg chg="mod">
          <ac:chgData name="HAVISH MADHVAPATY" userId="71140313-2703-480b-b9ae-8f282742dbab" providerId="ADAL" clId="{6A425715-89C0-4793-ABCD-D8C294F17CA8}" dt="2023-06-11T16:03:22.242" v="867" actId="1076"/>
          <ac:spMkLst>
            <pc:docMk/>
            <pc:sldMk cId="21630155" sldId="382"/>
            <ac:spMk id="28" creationId="{30D92F3F-A317-2395-ECDD-ED91C760882F}"/>
          </ac:spMkLst>
        </pc:spChg>
        <pc:grpChg chg="add mod">
          <ac:chgData name="HAVISH MADHVAPATY" userId="71140313-2703-480b-b9ae-8f282742dbab" providerId="ADAL" clId="{6A425715-89C0-4793-ABCD-D8C294F17CA8}" dt="2023-06-11T16:03:45.800" v="875"/>
          <ac:grpSpMkLst>
            <pc:docMk/>
            <pc:sldMk cId="21630155" sldId="382"/>
            <ac:grpSpMk id="12" creationId="{40DB06E0-D1D2-4978-0AE4-898E61DD0983}"/>
          </ac:grpSpMkLst>
        </pc:grpChg>
        <pc:grpChg chg="del mod">
          <ac:chgData name="HAVISH MADHVAPATY" userId="71140313-2703-480b-b9ae-8f282742dbab" providerId="ADAL" clId="{6A425715-89C0-4793-ABCD-D8C294F17CA8}" dt="2023-06-11T16:03:45.597" v="874" actId="21"/>
          <ac:grpSpMkLst>
            <pc:docMk/>
            <pc:sldMk cId="21630155" sldId="382"/>
            <ac:grpSpMk id="29" creationId="{53988A36-14C3-6D52-A595-79FD91475FD9}"/>
          </ac:grpSpMkLst>
        </pc:grpChg>
        <pc:picChg chg="del">
          <ac:chgData name="HAVISH MADHVAPATY" userId="71140313-2703-480b-b9ae-8f282742dbab" providerId="ADAL" clId="{6A425715-89C0-4793-ABCD-D8C294F17CA8}" dt="2023-06-11T16:02:10.879" v="831" actId="478"/>
          <ac:picMkLst>
            <pc:docMk/>
            <pc:sldMk cId="21630155" sldId="382"/>
            <ac:picMk id="3" creationId="{D274E366-F364-8B0C-4138-0BEA5A9B40FD}"/>
          </ac:picMkLst>
        </pc:picChg>
        <pc:picChg chg="add del mod ord">
          <ac:chgData name="HAVISH MADHVAPATY" userId="71140313-2703-480b-b9ae-8f282742dbab" providerId="ADAL" clId="{6A425715-89C0-4793-ABCD-D8C294F17CA8}" dt="2023-06-11T16:02:31.114" v="836" actId="478"/>
          <ac:picMkLst>
            <pc:docMk/>
            <pc:sldMk cId="21630155" sldId="382"/>
            <ac:picMk id="4" creationId="{37050DAB-2233-C85D-85EE-54FA35C66802}"/>
          </ac:picMkLst>
        </pc:picChg>
        <pc:picChg chg="add mod ord">
          <ac:chgData name="HAVISH MADHVAPATY" userId="71140313-2703-480b-b9ae-8f282742dbab" providerId="ADAL" clId="{6A425715-89C0-4793-ABCD-D8C294F17CA8}" dt="2023-06-11T16:03:02.894" v="841" actId="1076"/>
          <ac:picMkLst>
            <pc:docMk/>
            <pc:sldMk cId="21630155" sldId="382"/>
            <ac:picMk id="8" creationId="{BFBC084C-D0DC-11B3-9B5B-88C5D753293F}"/>
          </ac:picMkLst>
        </pc:picChg>
        <pc:picChg chg="add mod">
          <ac:chgData name="HAVISH MADHVAPATY" userId="71140313-2703-480b-b9ae-8f282742dbab" providerId="ADAL" clId="{6A425715-89C0-4793-ABCD-D8C294F17CA8}" dt="2023-06-11T16:03:42.576" v="872" actId="14100"/>
          <ac:picMkLst>
            <pc:docMk/>
            <pc:sldMk cId="21630155" sldId="382"/>
            <ac:picMk id="11" creationId="{1F46AA6C-8C49-61A9-8DA1-060843DFCFF6}"/>
          </ac:picMkLst>
        </pc:picChg>
        <pc:picChg chg="del">
          <ac:chgData name="HAVISH MADHVAPATY" userId="71140313-2703-480b-b9ae-8f282742dbab" providerId="ADAL" clId="{6A425715-89C0-4793-ABCD-D8C294F17CA8}" dt="2023-06-11T16:02:11.271" v="832" actId="478"/>
          <ac:picMkLst>
            <pc:docMk/>
            <pc:sldMk cId="21630155" sldId="382"/>
            <ac:picMk id="14" creationId="{77642EE8-30A0-EB03-3193-1074B2B9766F}"/>
          </ac:picMkLst>
        </pc:picChg>
        <pc:picChg chg="add mod">
          <ac:chgData name="HAVISH MADHVAPATY" userId="71140313-2703-480b-b9ae-8f282742dbab" providerId="ADAL" clId="{6A425715-89C0-4793-ABCD-D8C294F17CA8}" dt="2023-06-11T17:57:30.365" v="1767"/>
          <ac:picMkLst>
            <pc:docMk/>
            <pc:sldMk cId="21630155" sldId="382"/>
            <ac:picMk id="18" creationId="{0D92F18F-C37F-D8C0-75AF-69DB3670BF6A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27.351" v="1760"/>
        <pc:sldMkLst>
          <pc:docMk/>
          <pc:sldMk cId="3021944548" sldId="383"/>
        </pc:sldMkLst>
        <pc:spChg chg="add mod">
          <ac:chgData name="HAVISH MADHVAPATY" userId="71140313-2703-480b-b9ae-8f282742dbab" providerId="ADAL" clId="{6A425715-89C0-4793-ABCD-D8C294F17CA8}" dt="2023-06-11T16:09:17.472" v="947" actId="14100"/>
          <ac:spMkLst>
            <pc:docMk/>
            <pc:sldMk cId="3021944548" sldId="383"/>
            <ac:spMk id="5" creationId="{B1EED385-1BED-343E-F48D-0FD3972C3161}"/>
          </ac:spMkLst>
        </pc:spChg>
        <pc:spChg chg="mod">
          <ac:chgData name="HAVISH MADHVAPATY" userId="71140313-2703-480b-b9ae-8f282742dbab" providerId="ADAL" clId="{6A425715-89C0-4793-ABCD-D8C294F17CA8}" dt="2023-06-11T16:08:56.707" v="932" actId="20577"/>
          <ac:spMkLst>
            <pc:docMk/>
            <pc:sldMk cId="3021944548" sldId="383"/>
            <ac:spMk id="7" creationId="{49801DBF-8101-45D9-9486-964AB6F62F59}"/>
          </ac:spMkLst>
        </pc:spChg>
        <pc:spChg chg="del mod">
          <ac:chgData name="HAVISH MADHVAPATY" userId="71140313-2703-480b-b9ae-8f282742dbab" providerId="ADAL" clId="{6A425715-89C0-4793-ABCD-D8C294F17CA8}" dt="2023-06-11T16:09:06.506" v="938" actId="21"/>
          <ac:spMkLst>
            <pc:docMk/>
            <pc:sldMk cId="3021944548" sldId="383"/>
            <ac:spMk id="9" creationId="{498B092D-87B1-9916-4796-68BC93F383F4}"/>
          </ac:spMkLst>
        </pc:spChg>
        <pc:spChg chg="mod">
          <ac:chgData name="HAVISH MADHVAPATY" userId="71140313-2703-480b-b9ae-8f282742dbab" providerId="ADAL" clId="{6A425715-89C0-4793-ABCD-D8C294F17CA8}" dt="2023-06-11T16:09:25.489" v="948"/>
          <ac:spMkLst>
            <pc:docMk/>
            <pc:sldMk cId="3021944548" sldId="383"/>
            <ac:spMk id="10" creationId="{707010F1-2B23-FCB7-2A71-E55BA8B0E8CF}"/>
          </ac:spMkLst>
        </pc:spChg>
        <pc:spChg chg="mod">
          <ac:chgData name="HAVISH MADHVAPATY" userId="71140313-2703-480b-b9ae-8f282742dbab" providerId="ADAL" clId="{6A425715-89C0-4793-ABCD-D8C294F17CA8}" dt="2023-06-11T16:09:25.489" v="948"/>
          <ac:spMkLst>
            <pc:docMk/>
            <pc:sldMk cId="3021944548" sldId="383"/>
            <ac:spMk id="11" creationId="{E72971DF-200E-E81C-AC5F-7711CB9B5F79}"/>
          </ac:spMkLst>
        </pc:spChg>
        <pc:spChg chg="del mod">
          <ac:chgData name="HAVISH MADHVAPATY" userId="71140313-2703-480b-b9ae-8f282742dbab" providerId="ADAL" clId="{6A425715-89C0-4793-ABCD-D8C294F17CA8}" dt="2023-06-11T16:09:32.442" v="950" actId="478"/>
          <ac:spMkLst>
            <pc:docMk/>
            <pc:sldMk cId="3021944548" sldId="383"/>
            <ac:spMk id="12" creationId="{264A5C37-3FC8-93BB-B2A5-72AF4C7E636A}"/>
          </ac:spMkLst>
        </pc:spChg>
        <pc:spChg chg="mod">
          <ac:chgData name="HAVISH MADHVAPATY" userId="71140313-2703-480b-b9ae-8f282742dbab" providerId="ADAL" clId="{6A425715-89C0-4793-ABCD-D8C294F17CA8}" dt="2023-06-11T16:09:25.489" v="948"/>
          <ac:spMkLst>
            <pc:docMk/>
            <pc:sldMk cId="3021944548" sldId="383"/>
            <ac:spMk id="13" creationId="{FEA6E6DD-9F43-A50A-92C6-2C44F6AB6FCC}"/>
          </ac:spMkLst>
        </pc:spChg>
        <pc:spChg chg="add mod">
          <ac:chgData name="HAVISH MADHVAPATY" userId="71140313-2703-480b-b9ae-8f282742dbab" providerId="ADAL" clId="{6A425715-89C0-4793-ABCD-D8C294F17CA8}" dt="2023-06-11T16:09:50.786" v="979" actId="20577"/>
          <ac:spMkLst>
            <pc:docMk/>
            <pc:sldMk cId="3021944548" sldId="383"/>
            <ac:spMk id="14" creationId="{FF02876C-5EA5-C364-D493-965FA9FAFFFD}"/>
          </ac:spMkLst>
        </pc:spChg>
        <pc:grpChg chg="add del mod">
          <ac:chgData name="HAVISH MADHVAPATY" userId="71140313-2703-480b-b9ae-8f282742dbab" providerId="ADAL" clId="{6A425715-89C0-4793-ABCD-D8C294F17CA8}" dt="2023-06-11T16:09:33.796" v="951" actId="478"/>
          <ac:grpSpMkLst>
            <pc:docMk/>
            <pc:sldMk cId="3021944548" sldId="383"/>
            <ac:grpSpMk id="6" creationId="{DEB84985-87F1-C27D-9784-27C28D0C4938}"/>
          </ac:grpSpMkLst>
        </pc:grpChg>
        <pc:picChg chg="add mod">
          <ac:chgData name="HAVISH MADHVAPATY" userId="71140313-2703-480b-b9ae-8f282742dbab" providerId="ADAL" clId="{6A425715-89C0-4793-ABCD-D8C294F17CA8}" dt="2023-06-11T16:09:04.145" v="936" actId="1076"/>
          <ac:picMkLst>
            <pc:docMk/>
            <pc:sldMk cId="3021944548" sldId="383"/>
            <ac:picMk id="3" creationId="{6A6A578E-0C01-6E6C-CD26-8B3DF9742904}"/>
          </ac:picMkLst>
        </pc:picChg>
        <pc:picChg chg="del">
          <ac:chgData name="HAVISH MADHVAPATY" userId="71140313-2703-480b-b9ae-8f282742dbab" providerId="ADAL" clId="{6A425715-89C0-4793-ABCD-D8C294F17CA8}" dt="2023-06-11T16:08:51.314" v="918" actId="478"/>
          <ac:picMkLst>
            <pc:docMk/>
            <pc:sldMk cId="3021944548" sldId="383"/>
            <ac:picMk id="4" creationId="{BC4EDF61-5C88-7090-E6E5-632D3345C681}"/>
          </ac:picMkLst>
        </pc:picChg>
        <pc:picChg chg="del">
          <ac:chgData name="HAVISH MADHVAPATY" userId="71140313-2703-480b-b9ae-8f282742dbab" providerId="ADAL" clId="{6A425715-89C0-4793-ABCD-D8C294F17CA8}" dt="2023-06-11T16:08:51.715" v="919" actId="478"/>
          <ac:picMkLst>
            <pc:docMk/>
            <pc:sldMk cId="3021944548" sldId="383"/>
            <ac:picMk id="8" creationId="{6B980E10-0F1C-A76C-DF56-472417651F7A}"/>
          </ac:picMkLst>
        </pc:picChg>
        <pc:picChg chg="add mod">
          <ac:chgData name="HAVISH MADHVAPATY" userId="71140313-2703-480b-b9ae-8f282742dbab" providerId="ADAL" clId="{6A425715-89C0-4793-ABCD-D8C294F17CA8}" dt="2023-06-11T17:57:27.351" v="1760"/>
          <ac:picMkLst>
            <pc:docMk/>
            <pc:sldMk cId="3021944548" sldId="383"/>
            <ac:picMk id="15" creationId="{F70AC86C-74C3-A2BD-CD4A-04B411F4D8E6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32.165" v="1769"/>
        <pc:sldMkLst>
          <pc:docMk/>
          <pc:sldMk cId="2591828740" sldId="384"/>
        </pc:sldMkLst>
        <pc:spChg chg="add del">
          <ac:chgData name="HAVISH MADHVAPATY" userId="71140313-2703-480b-b9ae-8f282742dbab" providerId="ADAL" clId="{6A425715-89C0-4793-ABCD-D8C294F17CA8}" dt="2023-06-11T16:51:53.586" v="1082" actId="478"/>
          <ac:spMkLst>
            <pc:docMk/>
            <pc:sldMk cId="2591828740" sldId="384"/>
            <ac:spMk id="5" creationId="{460D97A6-274B-541A-78D3-E9976C18AF9F}"/>
          </ac:spMkLst>
        </pc:spChg>
        <pc:spChg chg="mod">
          <ac:chgData name="HAVISH MADHVAPATY" userId="71140313-2703-480b-b9ae-8f282742dbab" providerId="ADAL" clId="{6A425715-89C0-4793-ABCD-D8C294F17CA8}" dt="2023-06-11T16:51:24.748" v="1074"/>
          <ac:spMkLst>
            <pc:docMk/>
            <pc:sldMk cId="2591828740" sldId="384"/>
            <ac:spMk id="6" creationId="{2051C926-E309-DB35-EEF0-4C16B10D2D5A}"/>
          </ac:spMkLst>
        </pc:spChg>
        <pc:spChg chg="add del">
          <ac:chgData name="HAVISH MADHVAPATY" userId="71140313-2703-480b-b9ae-8f282742dbab" providerId="ADAL" clId="{6A425715-89C0-4793-ABCD-D8C294F17CA8}" dt="2023-06-11T16:51:55.167" v="1083" actId="21"/>
          <ac:spMkLst>
            <pc:docMk/>
            <pc:sldMk cId="2591828740" sldId="384"/>
            <ac:spMk id="9" creationId="{9FA3E823-9D39-4C8A-DA8D-2F87BB06106D}"/>
          </ac:spMkLst>
        </pc:spChg>
        <pc:spChg chg="mod">
          <ac:chgData name="HAVISH MADHVAPATY" userId="71140313-2703-480b-b9ae-8f282742dbab" providerId="ADAL" clId="{6A425715-89C0-4793-ABCD-D8C294F17CA8}" dt="2023-06-11T16:51:24.748" v="1074"/>
          <ac:spMkLst>
            <pc:docMk/>
            <pc:sldMk cId="2591828740" sldId="384"/>
            <ac:spMk id="10" creationId="{D1F9889F-D205-48E7-1262-CC279BC57CAE}"/>
          </ac:spMkLst>
        </pc:spChg>
        <pc:spChg chg="mod">
          <ac:chgData name="HAVISH MADHVAPATY" userId="71140313-2703-480b-b9ae-8f282742dbab" providerId="ADAL" clId="{6A425715-89C0-4793-ABCD-D8C294F17CA8}" dt="2023-06-11T16:51:24.748" v="1074"/>
          <ac:spMkLst>
            <pc:docMk/>
            <pc:sldMk cId="2591828740" sldId="384"/>
            <ac:spMk id="14" creationId="{2A9EEDDE-02F6-7C25-7AFE-1EA236F4FAA3}"/>
          </ac:spMkLst>
        </pc:spChg>
        <pc:spChg chg="mod">
          <ac:chgData name="HAVISH MADHVAPATY" userId="71140313-2703-480b-b9ae-8f282742dbab" providerId="ADAL" clId="{6A425715-89C0-4793-ABCD-D8C294F17CA8}" dt="2023-06-11T16:51:24.748" v="1074"/>
          <ac:spMkLst>
            <pc:docMk/>
            <pc:sldMk cId="2591828740" sldId="384"/>
            <ac:spMk id="18" creationId="{3125C8A7-7121-DED2-FA4B-9DE34D3A787E}"/>
          </ac:spMkLst>
        </pc:spChg>
        <pc:spChg chg="add mod">
          <ac:chgData name="HAVISH MADHVAPATY" userId="71140313-2703-480b-b9ae-8f282742dbab" providerId="ADAL" clId="{6A425715-89C0-4793-ABCD-D8C294F17CA8}" dt="2023-06-11T16:52:08.822" v="1090" actId="14100"/>
          <ac:spMkLst>
            <pc:docMk/>
            <pc:sldMk cId="2591828740" sldId="384"/>
            <ac:spMk id="21" creationId="{810828DA-34F7-735A-6B55-6B711E1C19D3}"/>
          </ac:spMkLst>
        </pc:spChg>
        <pc:spChg chg="mod">
          <ac:chgData name="HAVISH MADHVAPATY" userId="71140313-2703-480b-b9ae-8f282742dbab" providerId="ADAL" clId="{6A425715-89C0-4793-ABCD-D8C294F17CA8}" dt="2023-06-11T16:52:12.714" v="1091" actId="1076"/>
          <ac:spMkLst>
            <pc:docMk/>
            <pc:sldMk cId="2591828740" sldId="384"/>
            <ac:spMk id="28" creationId="{30D92F3F-A317-2395-ECDD-ED91C760882F}"/>
          </ac:spMkLst>
        </pc:spChg>
        <pc:grpChg chg="add mod">
          <ac:chgData name="HAVISH MADHVAPATY" userId="71140313-2703-480b-b9ae-8f282742dbab" providerId="ADAL" clId="{6A425715-89C0-4793-ABCD-D8C294F17CA8}" dt="2023-06-11T16:51:24.748" v="1074"/>
          <ac:grpSpMkLst>
            <pc:docMk/>
            <pc:sldMk cId="2591828740" sldId="384"/>
            <ac:grpSpMk id="4" creationId="{52940CEA-400C-EC14-8AAA-164F0FBACADA}"/>
          </ac:grpSpMkLst>
        </pc:grpChg>
        <pc:grpChg chg="del">
          <ac:chgData name="HAVISH MADHVAPATY" userId="71140313-2703-480b-b9ae-8f282742dbab" providerId="ADAL" clId="{6A425715-89C0-4793-ABCD-D8C294F17CA8}" dt="2023-06-11T16:51:24.526" v="1073" actId="21"/>
          <ac:grpSpMkLst>
            <pc:docMk/>
            <pc:sldMk cId="2591828740" sldId="384"/>
            <ac:grpSpMk id="12" creationId="{40DB06E0-D1D2-4978-0AE4-898E61DD0983}"/>
          </ac:grpSpMkLst>
        </pc:grpChg>
        <pc:picChg chg="add mod modCrop">
          <ac:chgData name="HAVISH MADHVAPATY" userId="71140313-2703-480b-b9ae-8f282742dbab" providerId="ADAL" clId="{6A425715-89C0-4793-ABCD-D8C294F17CA8}" dt="2023-06-11T16:51:23.053" v="1072" actId="14100"/>
          <ac:picMkLst>
            <pc:docMk/>
            <pc:sldMk cId="2591828740" sldId="384"/>
            <ac:picMk id="3" creationId="{A787014B-BB76-AE63-5E7F-2A028B4F8465}"/>
          </ac:picMkLst>
        </pc:picChg>
        <pc:picChg chg="del">
          <ac:chgData name="HAVISH MADHVAPATY" userId="71140313-2703-480b-b9ae-8f282742dbab" providerId="ADAL" clId="{6A425715-89C0-4793-ABCD-D8C294F17CA8}" dt="2023-06-11T16:50:28.709" v="1066" actId="478"/>
          <ac:picMkLst>
            <pc:docMk/>
            <pc:sldMk cId="2591828740" sldId="384"/>
            <ac:picMk id="8" creationId="{BFBC084C-D0DC-11B3-9B5B-88C5D753293F}"/>
          </ac:picMkLst>
        </pc:picChg>
        <pc:picChg chg="del">
          <ac:chgData name="HAVISH MADHVAPATY" userId="71140313-2703-480b-b9ae-8f282742dbab" providerId="ADAL" clId="{6A425715-89C0-4793-ABCD-D8C294F17CA8}" dt="2023-06-11T16:51:18.151" v="1070" actId="478"/>
          <ac:picMkLst>
            <pc:docMk/>
            <pc:sldMk cId="2591828740" sldId="384"/>
            <ac:picMk id="11" creationId="{1F46AA6C-8C49-61A9-8DA1-060843DFCFF6}"/>
          </ac:picMkLst>
        </pc:picChg>
        <pc:picChg chg="add mod">
          <ac:chgData name="HAVISH MADHVAPATY" userId="71140313-2703-480b-b9ae-8f282742dbab" providerId="ADAL" clId="{6A425715-89C0-4793-ABCD-D8C294F17CA8}" dt="2023-06-11T16:51:44.625" v="1079" actId="1076"/>
          <ac:picMkLst>
            <pc:docMk/>
            <pc:sldMk cId="2591828740" sldId="384"/>
            <ac:picMk id="20" creationId="{09EF0FCD-7DC5-7AC7-4E76-E53C4384AAD4}"/>
          </ac:picMkLst>
        </pc:picChg>
        <pc:picChg chg="add mod">
          <ac:chgData name="HAVISH MADHVAPATY" userId="71140313-2703-480b-b9ae-8f282742dbab" providerId="ADAL" clId="{6A425715-89C0-4793-ABCD-D8C294F17CA8}" dt="2023-06-11T17:57:32.165" v="1769"/>
          <ac:picMkLst>
            <pc:docMk/>
            <pc:sldMk cId="2591828740" sldId="384"/>
            <ac:picMk id="22" creationId="{E663B8C4-4B69-BE05-2223-0B7A47FF8649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33.531" v="1771"/>
        <pc:sldMkLst>
          <pc:docMk/>
          <pc:sldMk cId="2311329690" sldId="385"/>
        </pc:sldMkLst>
        <pc:spChg chg="mod">
          <ac:chgData name="HAVISH MADHVAPATY" userId="71140313-2703-480b-b9ae-8f282742dbab" providerId="ADAL" clId="{6A425715-89C0-4793-ABCD-D8C294F17CA8}" dt="2023-06-11T16:56:44.825" v="1193" actId="1076"/>
          <ac:spMkLst>
            <pc:docMk/>
            <pc:sldMk cId="2311329690" sldId="385"/>
            <ac:spMk id="5" creationId="{460D97A6-274B-541A-78D3-E9976C18AF9F}"/>
          </ac:spMkLst>
        </pc:spChg>
        <pc:spChg chg="mod">
          <ac:chgData name="HAVISH MADHVAPATY" userId="71140313-2703-480b-b9ae-8f282742dbab" providerId="ADAL" clId="{6A425715-89C0-4793-ABCD-D8C294F17CA8}" dt="2023-06-11T16:55:45.141" v="1133" actId="20577"/>
          <ac:spMkLst>
            <pc:docMk/>
            <pc:sldMk cId="2311329690" sldId="385"/>
            <ac:spMk id="7" creationId="{49801DBF-8101-45D9-9486-964AB6F62F59}"/>
          </ac:spMkLst>
        </pc:spChg>
        <pc:spChg chg="mod">
          <ac:chgData name="HAVISH MADHVAPATY" userId="71140313-2703-480b-b9ae-8f282742dbab" providerId="ADAL" clId="{6A425715-89C0-4793-ABCD-D8C294F17CA8}" dt="2023-06-11T16:57:05.476" v="1199"/>
          <ac:spMkLst>
            <pc:docMk/>
            <pc:sldMk cId="2311329690" sldId="385"/>
            <ac:spMk id="16" creationId="{457F5DE5-F9FF-38EF-ABED-78596776DEE0}"/>
          </ac:spMkLst>
        </pc:spChg>
        <pc:spChg chg="mod">
          <ac:chgData name="HAVISH MADHVAPATY" userId="71140313-2703-480b-b9ae-8f282742dbab" providerId="ADAL" clId="{6A425715-89C0-4793-ABCD-D8C294F17CA8}" dt="2023-06-11T16:57:05.476" v="1199"/>
          <ac:spMkLst>
            <pc:docMk/>
            <pc:sldMk cId="2311329690" sldId="385"/>
            <ac:spMk id="17" creationId="{ECF5388B-3CA8-B8D5-AB66-504E70116E82}"/>
          </ac:spMkLst>
        </pc:spChg>
        <pc:spChg chg="mod">
          <ac:chgData name="HAVISH MADHVAPATY" userId="71140313-2703-480b-b9ae-8f282742dbab" providerId="ADAL" clId="{6A425715-89C0-4793-ABCD-D8C294F17CA8}" dt="2023-06-11T16:57:05.476" v="1199"/>
          <ac:spMkLst>
            <pc:docMk/>
            <pc:sldMk cId="2311329690" sldId="385"/>
            <ac:spMk id="18" creationId="{53A109CD-42C4-97FF-0188-4EF1CA3598B1}"/>
          </ac:spMkLst>
        </pc:spChg>
        <pc:spChg chg="mod">
          <ac:chgData name="HAVISH MADHVAPATY" userId="71140313-2703-480b-b9ae-8f282742dbab" providerId="ADAL" clId="{6A425715-89C0-4793-ABCD-D8C294F17CA8}" dt="2023-06-11T16:57:05.476" v="1199"/>
          <ac:spMkLst>
            <pc:docMk/>
            <pc:sldMk cId="2311329690" sldId="385"/>
            <ac:spMk id="19" creationId="{99D57950-94E3-0696-5F24-C17BA6BC693E}"/>
          </ac:spMkLst>
        </pc:spChg>
        <pc:spChg chg="mod">
          <ac:chgData name="HAVISH MADHVAPATY" userId="71140313-2703-480b-b9ae-8f282742dbab" providerId="ADAL" clId="{6A425715-89C0-4793-ABCD-D8C294F17CA8}" dt="2023-06-11T16:57:33.389" v="1221" actId="14100"/>
          <ac:spMkLst>
            <pc:docMk/>
            <pc:sldMk cId="2311329690" sldId="385"/>
            <ac:spMk id="28" creationId="{30D92F3F-A317-2395-ECDD-ED91C760882F}"/>
          </ac:spMkLst>
        </pc:spChg>
        <pc:grpChg chg="del mod">
          <ac:chgData name="HAVISH MADHVAPATY" userId="71140313-2703-480b-b9ae-8f282742dbab" providerId="ADAL" clId="{6A425715-89C0-4793-ABCD-D8C294F17CA8}" dt="2023-06-11T16:57:05.276" v="1198" actId="21"/>
          <ac:grpSpMkLst>
            <pc:docMk/>
            <pc:sldMk cId="2311329690" sldId="385"/>
            <ac:grpSpMk id="9" creationId="{FC5E6CB4-8646-E54E-2B7F-F28583B15DCB}"/>
          </ac:grpSpMkLst>
        </pc:grpChg>
        <pc:grpChg chg="add mod">
          <ac:chgData name="HAVISH MADHVAPATY" userId="71140313-2703-480b-b9ae-8f282742dbab" providerId="ADAL" clId="{6A425715-89C0-4793-ABCD-D8C294F17CA8}" dt="2023-06-11T16:57:07.910" v="1200" actId="1076"/>
          <ac:grpSpMkLst>
            <pc:docMk/>
            <pc:sldMk cId="2311329690" sldId="385"/>
            <ac:grpSpMk id="15" creationId="{35568ED5-F4A3-DCE4-1EA6-5A7305ED48C3}"/>
          </ac:grpSpMkLst>
        </pc:grpChg>
        <pc:picChg chg="del">
          <ac:chgData name="HAVISH MADHVAPATY" userId="71140313-2703-480b-b9ae-8f282742dbab" providerId="ADAL" clId="{6A425715-89C0-4793-ABCD-D8C294F17CA8}" dt="2023-06-11T16:55:49.779" v="1134" actId="478"/>
          <ac:picMkLst>
            <pc:docMk/>
            <pc:sldMk cId="2311329690" sldId="385"/>
            <ac:picMk id="3" creationId="{DFB0FB3F-CAA8-F13D-D195-9499A87BD176}"/>
          </ac:picMkLst>
        </pc:picChg>
        <pc:picChg chg="add mod ord">
          <ac:chgData name="HAVISH MADHVAPATY" userId="71140313-2703-480b-b9ae-8f282742dbab" providerId="ADAL" clId="{6A425715-89C0-4793-ABCD-D8C294F17CA8}" dt="2023-06-11T16:56:32.987" v="1190" actId="167"/>
          <ac:picMkLst>
            <pc:docMk/>
            <pc:sldMk cId="2311329690" sldId="385"/>
            <ac:picMk id="4" creationId="{7A3AB7D6-B181-4EC4-AA13-90E391AE25C1}"/>
          </ac:picMkLst>
        </pc:picChg>
        <pc:picChg chg="del">
          <ac:chgData name="HAVISH MADHVAPATY" userId="71140313-2703-480b-b9ae-8f282742dbab" providerId="ADAL" clId="{6A425715-89C0-4793-ABCD-D8C294F17CA8}" dt="2023-06-11T16:56:01.259" v="1186" actId="478"/>
          <ac:picMkLst>
            <pc:docMk/>
            <pc:sldMk cId="2311329690" sldId="385"/>
            <ac:picMk id="8" creationId="{31630A9F-DDB3-B0A6-424D-24FF66BF8C4F}"/>
          </ac:picMkLst>
        </pc:picChg>
        <pc:picChg chg="add mod">
          <ac:chgData name="HAVISH MADHVAPATY" userId="71140313-2703-480b-b9ae-8f282742dbab" providerId="ADAL" clId="{6A425715-89C0-4793-ABCD-D8C294F17CA8}" dt="2023-06-11T16:57:09.747" v="1201" actId="1076"/>
          <ac:picMkLst>
            <pc:docMk/>
            <pc:sldMk cId="2311329690" sldId="385"/>
            <ac:picMk id="13" creationId="{8198D9A7-888D-B9ED-9AD0-9D812B8178B9}"/>
          </ac:picMkLst>
        </pc:picChg>
        <pc:picChg chg="add mod">
          <ac:chgData name="HAVISH MADHVAPATY" userId="71140313-2703-480b-b9ae-8f282742dbab" providerId="ADAL" clId="{6A425715-89C0-4793-ABCD-D8C294F17CA8}" dt="2023-06-11T17:57:33.531" v="1771"/>
          <ac:picMkLst>
            <pc:docMk/>
            <pc:sldMk cId="2311329690" sldId="385"/>
            <ac:picMk id="20" creationId="{B6DC8177-B074-86DA-D21F-0F9EDC4DB9AF}"/>
          </ac:picMkLst>
        </pc:picChg>
      </pc:sldChg>
      <pc:sldChg chg="addSp modSp add mod">
        <pc:chgData name="HAVISH MADHVAPATY" userId="71140313-2703-480b-b9ae-8f282742dbab" providerId="ADAL" clId="{6A425715-89C0-4793-ABCD-D8C294F17CA8}" dt="2023-06-11T17:57:33.975" v="1772"/>
        <pc:sldMkLst>
          <pc:docMk/>
          <pc:sldMk cId="580324424" sldId="386"/>
        </pc:sldMkLst>
        <pc:spChg chg="mod">
          <ac:chgData name="HAVISH MADHVAPATY" userId="71140313-2703-480b-b9ae-8f282742dbab" providerId="ADAL" clId="{6A425715-89C0-4793-ABCD-D8C294F17CA8}" dt="2023-06-11T17:01:50.243" v="1245" actId="20577"/>
          <ac:spMkLst>
            <pc:docMk/>
            <pc:sldMk cId="580324424" sldId="386"/>
            <ac:spMk id="6" creationId="{7E5F50C7-8B35-1C8D-C30F-3C0D72CABDE3}"/>
          </ac:spMkLst>
        </pc:spChg>
        <pc:picChg chg="add mod">
          <ac:chgData name="HAVISH MADHVAPATY" userId="71140313-2703-480b-b9ae-8f282742dbab" providerId="ADAL" clId="{6A425715-89C0-4793-ABCD-D8C294F17CA8}" dt="2023-06-11T17:57:33.975" v="1772"/>
          <ac:picMkLst>
            <pc:docMk/>
            <pc:sldMk cId="580324424" sldId="386"/>
            <ac:picMk id="4" creationId="{32D1B6CD-6788-4261-9EA4-CAD8A301DC53}"/>
          </ac:picMkLst>
        </pc:picChg>
      </pc:sldChg>
      <pc:sldChg chg="add del setBg">
        <pc:chgData name="HAVISH MADHVAPATY" userId="71140313-2703-480b-b9ae-8f282742dbab" providerId="ADAL" clId="{6A425715-89C0-4793-ABCD-D8C294F17CA8}" dt="2023-06-11T17:01:33.920" v="1223"/>
        <pc:sldMkLst>
          <pc:docMk/>
          <pc:sldMk cId="3891058453" sldId="386"/>
        </pc:sldMkLst>
      </pc:sldChg>
      <pc:sldChg chg="addSp modSp add">
        <pc:chgData name="HAVISH MADHVAPATY" userId="71140313-2703-480b-b9ae-8f282742dbab" providerId="ADAL" clId="{6A425715-89C0-4793-ABCD-D8C294F17CA8}" dt="2023-06-11T17:57:34.520" v="1773"/>
        <pc:sldMkLst>
          <pc:docMk/>
          <pc:sldMk cId="1220475606" sldId="387"/>
        </pc:sldMkLst>
        <pc:picChg chg="add mod">
          <ac:chgData name="HAVISH MADHVAPATY" userId="71140313-2703-480b-b9ae-8f282742dbab" providerId="ADAL" clId="{6A425715-89C0-4793-ABCD-D8C294F17CA8}" dt="2023-06-11T17:57:34.520" v="1773"/>
          <ac:picMkLst>
            <pc:docMk/>
            <pc:sldMk cId="1220475606" sldId="387"/>
            <ac:picMk id="2" creationId="{C3DB0DE7-011B-9725-EA6E-06F0FB255897}"/>
          </ac:picMkLst>
        </pc:picChg>
      </pc:sldChg>
      <pc:sldChg chg="add del setBg">
        <pc:chgData name="HAVISH MADHVAPATY" userId="71140313-2703-480b-b9ae-8f282742dbab" providerId="ADAL" clId="{6A425715-89C0-4793-ABCD-D8C294F17CA8}" dt="2023-06-11T17:01:33.920" v="1223"/>
        <pc:sldMkLst>
          <pc:docMk/>
          <pc:sldMk cId="2518890718" sldId="387"/>
        </pc:sldMkLst>
      </pc:sldChg>
      <pc:sldChg chg="add del setBg">
        <pc:chgData name="HAVISH MADHVAPATY" userId="71140313-2703-480b-b9ae-8f282742dbab" providerId="ADAL" clId="{6A425715-89C0-4793-ABCD-D8C294F17CA8}" dt="2023-06-11T17:01:33.920" v="1223"/>
        <pc:sldMkLst>
          <pc:docMk/>
          <pc:sldMk cId="1698403428" sldId="388"/>
        </pc:sldMkLst>
      </pc:sldChg>
      <pc:sldChg chg="addSp delSp modSp add mod">
        <pc:chgData name="HAVISH MADHVAPATY" userId="71140313-2703-480b-b9ae-8f282742dbab" providerId="ADAL" clId="{6A425715-89C0-4793-ABCD-D8C294F17CA8}" dt="2023-06-11T17:58:04.954" v="1791" actId="1076"/>
        <pc:sldMkLst>
          <pc:docMk/>
          <pc:sldMk cId="2400829719" sldId="388"/>
        </pc:sldMkLst>
        <pc:spChg chg="del">
          <ac:chgData name="HAVISH MADHVAPATY" userId="71140313-2703-480b-b9ae-8f282742dbab" providerId="ADAL" clId="{6A425715-89C0-4793-ABCD-D8C294F17CA8}" dt="2023-06-11T17:09:00.915" v="1270" actId="478"/>
          <ac:spMkLst>
            <pc:docMk/>
            <pc:sldMk cId="2400829719" sldId="388"/>
            <ac:spMk id="2" creationId="{88F8EB4D-5591-B94B-95AB-17089CA580F2}"/>
          </ac:spMkLst>
        </pc:spChg>
        <pc:spChg chg="del">
          <ac:chgData name="HAVISH MADHVAPATY" userId="71140313-2703-480b-b9ae-8f282742dbab" providerId="ADAL" clId="{6A425715-89C0-4793-ABCD-D8C294F17CA8}" dt="2023-06-11T17:09:00.915" v="1270" actId="478"/>
          <ac:spMkLst>
            <pc:docMk/>
            <pc:sldMk cId="2400829719" sldId="388"/>
            <ac:spMk id="5" creationId="{BF1E9D64-0F1B-6D5F-9903-98FD9184CEDA}"/>
          </ac:spMkLst>
        </pc:spChg>
        <pc:spChg chg="mod">
          <ac:chgData name="HAVISH MADHVAPATY" userId="71140313-2703-480b-b9ae-8f282742dbab" providerId="ADAL" clId="{6A425715-89C0-4793-ABCD-D8C294F17CA8}" dt="2023-06-11T17:10:01.822" v="1297" actId="20577"/>
          <ac:spMkLst>
            <pc:docMk/>
            <pc:sldMk cId="2400829719" sldId="388"/>
            <ac:spMk id="7" creationId="{49801DBF-8101-45D9-9486-964AB6F62F59}"/>
          </ac:spMkLst>
        </pc:spChg>
        <pc:grpChg chg="del">
          <ac:chgData name="HAVISH MADHVAPATY" userId="71140313-2703-480b-b9ae-8f282742dbab" providerId="ADAL" clId="{6A425715-89C0-4793-ABCD-D8C294F17CA8}" dt="2023-06-11T17:09:00.915" v="1270" actId="478"/>
          <ac:grpSpMkLst>
            <pc:docMk/>
            <pc:sldMk cId="2400829719" sldId="388"/>
            <ac:grpSpMk id="6" creationId="{DE57E99A-7115-1495-3E84-E7C85B1FD13A}"/>
          </ac:grpSpMkLst>
        </pc:grpChg>
        <pc:picChg chg="del">
          <ac:chgData name="HAVISH MADHVAPATY" userId="71140313-2703-480b-b9ae-8f282742dbab" providerId="ADAL" clId="{6A425715-89C0-4793-ABCD-D8C294F17CA8}" dt="2023-06-11T17:09:00.915" v="1270" actId="478"/>
          <ac:picMkLst>
            <pc:docMk/>
            <pc:sldMk cId="2400829719" sldId="388"/>
            <ac:picMk id="4" creationId="{828C6ED5-D856-F898-E3CC-2F8959EC72E3}"/>
          </ac:picMkLst>
        </pc:picChg>
        <pc:picChg chg="add mod">
          <ac:chgData name="HAVISH MADHVAPATY" userId="71140313-2703-480b-b9ae-8f282742dbab" providerId="ADAL" clId="{6A425715-89C0-4793-ABCD-D8C294F17CA8}" dt="2023-06-11T17:58:04.954" v="1791" actId="1076"/>
          <ac:picMkLst>
            <pc:docMk/>
            <pc:sldMk cId="2400829719" sldId="388"/>
            <ac:picMk id="8" creationId="{CBDDFC74-F4E4-ED42-5EC3-652DF2D7040E}"/>
          </ac:picMkLst>
        </pc:picChg>
        <pc:picChg chg="add del mod">
          <ac:chgData name="HAVISH MADHVAPATY" userId="71140313-2703-480b-b9ae-8f282742dbab" providerId="ADAL" clId="{6A425715-89C0-4793-ABCD-D8C294F17CA8}" dt="2023-06-11T17:09:27.802" v="1277" actId="478"/>
          <ac:picMkLst>
            <pc:docMk/>
            <pc:sldMk cId="2400829719" sldId="388"/>
            <ac:picMk id="9" creationId="{FA8AC36C-0FD3-A5E2-963E-5D900E86F437}"/>
          </ac:picMkLst>
        </pc:picChg>
        <pc:picChg chg="add mod">
          <ac:chgData name="HAVISH MADHVAPATY" userId="71140313-2703-480b-b9ae-8f282742dbab" providerId="ADAL" clId="{6A425715-89C0-4793-ABCD-D8C294F17CA8}" dt="2023-06-11T17:58:03.067" v="1790" actId="14100"/>
          <ac:picMkLst>
            <pc:docMk/>
            <pc:sldMk cId="2400829719" sldId="388"/>
            <ac:picMk id="11" creationId="{65BB953D-6520-0D39-D749-8C0363F24B2E}"/>
          </ac:picMkLst>
        </pc:picChg>
        <pc:picChg chg="add mod">
          <ac:chgData name="HAVISH MADHVAPATY" userId="71140313-2703-480b-b9ae-8f282742dbab" providerId="ADAL" clId="{6A425715-89C0-4793-ABCD-D8C294F17CA8}" dt="2023-06-11T17:57:35.012" v="1774"/>
          <ac:picMkLst>
            <pc:docMk/>
            <pc:sldMk cId="2400829719" sldId="388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37.094" v="1775"/>
        <pc:sldMkLst>
          <pc:docMk/>
          <pc:sldMk cId="729902448" sldId="389"/>
        </pc:sldMkLst>
        <pc:spChg chg="del">
          <ac:chgData name="HAVISH MADHVAPATY" userId="71140313-2703-480b-b9ae-8f282742dbab" providerId="ADAL" clId="{6A425715-89C0-4793-ABCD-D8C294F17CA8}" dt="2023-06-11T17:08:51.183" v="1266" actId="478"/>
          <ac:spMkLst>
            <pc:docMk/>
            <pc:sldMk cId="729902448" sldId="389"/>
            <ac:spMk id="2" creationId="{88F8EB4D-5591-B94B-95AB-17089CA580F2}"/>
          </ac:spMkLst>
        </pc:spChg>
        <pc:spChg chg="del">
          <ac:chgData name="HAVISH MADHVAPATY" userId="71140313-2703-480b-b9ae-8f282742dbab" providerId="ADAL" clId="{6A425715-89C0-4793-ABCD-D8C294F17CA8}" dt="2023-06-11T17:08:51.183" v="1266" actId="478"/>
          <ac:spMkLst>
            <pc:docMk/>
            <pc:sldMk cId="729902448" sldId="389"/>
            <ac:spMk id="5" creationId="{BF1E9D64-0F1B-6D5F-9903-98FD9184CEDA}"/>
          </ac:spMkLst>
        </pc:spChg>
        <pc:spChg chg="mod">
          <ac:chgData name="HAVISH MADHVAPATY" userId="71140313-2703-480b-b9ae-8f282742dbab" providerId="ADAL" clId="{6A425715-89C0-4793-ABCD-D8C294F17CA8}" dt="2023-06-11T17:11:18.021" v="1320" actId="20577"/>
          <ac:spMkLst>
            <pc:docMk/>
            <pc:sldMk cId="729902448" sldId="389"/>
            <ac:spMk id="7" creationId="{49801DBF-8101-45D9-9486-964AB6F62F59}"/>
          </ac:spMkLst>
        </pc:spChg>
        <pc:grpChg chg="del">
          <ac:chgData name="HAVISH MADHVAPATY" userId="71140313-2703-480b-b9ae-8f282742dbab" providerId="ADAL" clId="{6A425715-89C0-4793-ABCD-D8C294F17CA8}" dt="2023-06-11T17:08:51.183" v="1266" actId="478"/>
          <ac:grpSpMkLst>
            <pc:docMk/>
            <pc:sldMk cId="729902448" sldId="389"/>
            <ac:grpSpMk id="6" creationId="{DE57E99A-7115-1495-3E84-E7C85B1FD13A}"/>
          </ac:grpSpMkLst>
        </pc:grpChg>
        <pc:picChg chg="del">
          <ac:chgData name="HAVISH MADHVAPATY" userId="71140313-2703-480b-b9ae-8f282742dbab" providerId="ADAL" clId="{6A425715-89C0-4793-ABCD-D8C294F17CA8}" dt="2023-06-11T17:08:50.125" v="1265" actId="478"/>
          <ac:picMkLst>
            <pc:docMk/>
            <pc:sldMk cId="729902448" sldId="389"/>
            <ac:picMk id="4" creationId="{828C6ED5-D856-F898-E3CC-2F8959EC72E3}"/>
          </ac:picMkLst>
        </pc:picChg>
        <pc:picChg chg="add del mod">
          <ac:chgData name="HAVISH MADHVAPATY" userId="71140313-2703-480b-b9ae-8f282742dbab" providerId="ADAL" clId="{6A425715-89C0-4793-ABCD-D8C294F17CA8}" dt="2023-06-11T17:09:24.540" v="1274" actId="21"/>
          <ac:picMkLst>
            <pc:docMk/>
            <pc:sldMk cId="729902448" sldId="389"/>
            <ac:picMk id="8" creationId="{842A3C97-678B-95BE-E7D8-DFE97D2855F7}"/>
          </ac:picMkLst>
        </pc:picChg>
        <pc:picChg chg="add mod modCrop">
          <ac:chgData name="HAVISH MADHVAPATY" userId="71140313-2703-480b-b9ae-8f282742dbab" providerId="ADAL" clId="{6A425715-89C0-4793-ABCD-D8C294F17CA8}" dt="2023-06-11T17:13:46.416" v="1332" actId="1076"/>
          <ac:picMkLst>
            <pc:docMk/>
            <pc:sldMk cId="729902448" sldId="389"/>
            <ac:picMk id="10" creationId="{073D0725-4B6A-675A-8C62-3C12C7DC4E02}"/>
          </ac:picMkLst>
        </pc:picChg>
        <pc:picChg chg="add mod modCrop">
          <ac:chgData name="HAVISH MADHVAPATY" userId="71140313-2703-480b-b9ae-8f282742dbab" providerId="ADAL" clId="{6A425715-89C0-4793-ABCD-D8C294F17CA8}" dt="2023-06-11T17:13:50.827" v="1335" actId="1076"/>
          <ac:picMkLst>
            <pc:docMk/>
            <pc:sldMk cId="729902448" sldId="389"/>
            <ac:picMk id="11" creationId="{935354FB-726A-829F-FE49-5BC438897487}"/>
          </ac:picMkLst>
        </pc:picChg>
        <pc:picChg chg="add mod">
          <ac:chgData name="HAVISH MADHVAPATY" userId="71140313-2703-480b-b9ae-8f282742dbab" providerId="ADAL" clId="{6A425715-89C0-4793-ABCD-D8C294F17CA8}" dt="2023-06-11T17:57:37.094" v="1775"/>
          <ac:picMkLst>
            <pc:docMk/>
            <pc:sldMk cId="729902448" sldId="389"/>
            <ac:picMk id="12" creationId="{8BF2E0A9-AD05-4259-38CE-D864455AFB1E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37.484" v="1776"/>
        <pc:sldMkLst>
          <pc:docMk/>
          <pc:sldMk cId="2480164033" sldId="390"/>
        </pc:sldMkLst>
        <pc:picChg chg="add mod">
          <ac:chgData name="HAVISH MADHVAPATY" userId="71140313-2703-480b-b9ae-8f282742dbab" providerId="ADAL" clId="{6A425715-89C0-4793-ABCD-D8C294F17CA8}" dt="2023-06-11T17:19:33.791" v="1340" actId="14100"/>
          <ac:picMkLst>
            <pc:docMk/>
            <pc:sldMk cId="2480164033" sldId="390"/>
            <ac:picMk id="3" creationId="{38B33B0E-8D18-1D22-BB0D-CE089BE9E8B0}"/>
          </ac:picMkLst>
        </pc:picChg>
        <pc:picChg chg="add mod">
          <ac:chgData name="HAVISH MADHVAPATY" userId="71140313-2703-480b-b9ae-8f282742dbab" providerId="ADAL" clId="{6A425715-89C0-4793-ABCD-D8C294F17CA8}" dt="2023-06-11T17:57:37.484" v="1776"/>
          <ac:picMkLst>
            <pc:docMk/>
            <pc:sldMk cId="2480164033" sldId="390"/>
            <ac:picMk id="4" creationId="{F0B5633F-0E64-FEA5-AEAE-FBEB55EFA85B}"/>
          </ac:picMkLst>
        </pc:picChg>
        <pc:picChg chg="del">
          <ac:chgData name="HAVISH MADHVAPATY" userId="71140313-2703-480b-b9ae-8f282742dbab" providerId="ADAL" clId="{6A425715-89C0-4793-ABCD-D8C294F17CA8}" dt="2023-06-11T17:19:32.057" v="1337" actId="478"/>
          <ac:picMkLst>
            <pc:docMk/>
            <pc:sldMk cId="2480164033" sldId="390"/>
            <ac:picMk id="10" creationId="{073D0725-4B6A-675A-8C62-3C12C7DC4E02}"/>
          </ac:picMkLst>
        </pc:picChg>
        <pc:picChg chg="del">
          <ac:chgData name="HAVISH MADHVAPATY" userId="71140313-2703-480b-b9ae-8f282742dbab" providerId="ADAL" clId="{6A425715-89C0-4793-ABCD-D8C294F17CA8}" dt="2023-06-11T17:19:32.522" v="1338" actId="478"/>
          <ac:picMkLst>
            <pc:docMk/>
            <pc:sldMk cId="2480164033" sldId="390"/>
            <ac:picMk id="11" creationId="{935354FB-726A-829F-FE49-5BC438897487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37.982" v="1777"/>
        <pc:sldMkLst>
          <pc:docMk/>
          <pc:sldMk cId="2566687548" sldId="391"/>
        </pc:sldMkLst>
        <pc:spChg chg="mod">
          <ac:chgData name="HAVISH MADHVAPATY" userId="71140313-2703-480b-b9ae-8f282742dbab" providerId="ADAL" clId="{6A425715-89C0-4793-ABCD-D8C294F17CA8}" dt="2023-06-11T17:21:34.175" v="1363" actId="20577"/>
          <ac:spMkLst>
            <pc:docMk/>
            <pc:sldMk cId="2566687548" sldId="391"/>
            <ac:spMk id="7" creationId="{49801DBF-8101-45D9-9486-964AB6F62F59}"/>
          </ac:spMkLst>
        </pc:spChg>
        <pc:picChg chg="del">
          <ac:chgData name="HAVISH MADHVAPATY" userId="71140313-2703-480b-b9ae-8f282742dbab" providerId="ADAL" clId="{6A425715-89C0-4793-ABCD-D8C294F17CA8}" dt="2023-06-11T17:21:27.643" v="1342" actId="478"/>
          <ac:picMkLst>
            <pc:docMk/>
            <pc:sldMk cId="2566687548" sldId="391"/>
            <ac:picMk id="3" creationId="{38B33B0E-8D18-1D22-BB0D-CE089BE9E8B0}"/>
          </ac:picMkLst>
        </pc:picChg>
        <pc:picChg chg="add mod">
          <ac:chgData name="HAVISH MADHVAPATY" userId="71140313-2703-480b-b9ae-8f282742dbab" providerId="ADAL" clId="{6A425715-89C0-4793-ABCD-D8C294F17CA8}" dt="2023-06-11T17:21:28.337" v="1344" actId="14100"/>
          <ac:picMkLst>
            <pc:docMk/>
            <pc:sldMk cId="2566687548" sldId="391"/>
            <ac:picMk id="4" creationId="{76CA2C3F-0E43-9FFD-8E23-7CD322A0F863}"/>
          </ac:picMkLst>
        </pc:picChg>
        <pc:picChg chg="add mod">
          <ac:chgData name="HAVISH MADHVAPATY" userId="71140313-2703-480b-b9ae-8f282742dbab" providerId="ADAL" clId="{6A425715-89C0-4793-ABCD-D8C294F17CA8}" dt="2023-06-11T17:57:37.982" v="1777"/>
          <ac:picMkLst>
            <pc:docMk/>
            <pc:sldMk cId="2566687548" sldId="391"/>
            <ac:picMk id="5" creationId="{3D578B80-5642-ED06-7662-734BB4D2D6D7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38.473" v="1778"/>
        <pc:sldMkLst>
          <pc:docMk/>
          <pc:sldMk cId="141141139" sldId="392"/>
        </pc:sldMkLst>
        <pc:spChg chg="mod">
          <ac:chgData name="HAVISH MADHVAPATY" userId="71140313-2703-480b-b9ae-8f282742dbab" providerId="ADAL" clId="{6A425715-89C0-4793-ABCD-D8C294F17CA8}" dt="2023-06-11T17:21:38.541" v="1370" actId="20577"/>
          <ac:spMkLst>
            <pc:docMk/>
            <pc:sldMk cId="141141139" sldId="392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6A425715-89C0-4793-ABCD-D8C294F17CA8}" dt="2023-06-11T17:22:29.632" v="1373" actId="14100"/>
          <ac:picMkLst>
            <pc:docMk/>
            <pc:sldMk cId="141141139" sldId="392"/>
            <ac:picMk id="3" creationId="{C0878BFB-3677-825D-1236-E74B8082C2CA}"/>
          </ac:picMkLst>
        </pc:picChg>
        <pc:picChg chg="del">
          <ac:chgData name="HAVISH MADHVAPATY" userId="71140313-2703-480b-b9ae-8f282742dbab" providerId="ADAL" clId="{6A425715-89C0-4793-ABCD-D8C294F17CA8}" dt="2023-06-11T17:22:28.353" v="1371" actId="478"/>
          <ac:picMkLst>
            <pc:docMk/>
            <pc:sldMk cId="141141139" sldId="392"/>
            <ac:picMk id="4" creationId="{76CA2C3F-0E43-9FFD-8E23-7CD322A0F863}"/>
          </ac:picMkLst>
        </pc:picChg>
        <pc:picChg chg="add mod">
          <ac:chgData name="HAVISH MADHVAPATY" userId="71140313-2703-480b-b9ae-8f282742dbab" providerId="ADAL" clId="{6A425715-89C0-4793-ABCD-D8C294F17CA8}" dt="2023-06-11T17:57:38.473" v="1778"/>
          <ac:picMkLst>
            <pc:docMk/>
            <pc:sldMk cId="141141139" sldId="392"/>
            <ac:picMk id="5" creationId="{4D01E81F-3178-8777-718E-DDD95381F95E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53.452" v="1788" actId="1076"/>
        <pc:sldMkLst>
          <pc:docMk/>
          <pc:sldMk cId="2721739084" sldId="393"/>
        </pc:sldMkLst>
        <pc:spChg chg="mod">
          <ac:chgData name="HAVISH MADHVAPATY" userId="71140313-2703-480b-b9ae-8f282742dbab" providerId="ADAL" clId="{6A425715-89C0-4793-ABCD-D8C294F17CA8}" dt="2023-06-11T17:22:39.125" v="1383" actId="20577"/>
          <ac:spMkLst>
            <pc:docMk/>
            <pc:sldMk cId="2721739084" sldId="393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6A425715-89C0-4793-ABCD-D8C294F17CA8}" dt="2023-06-11T17:57:53.452" v="1788" actId="1076"/>
          <ac:spMkLst>
            <pc:docMk/>
            <pc:sldMk cId="2721739084" sldId="393"/>
            <ac:spMk id="10" creationId="{9263C8FA-C146-8D65-A2D9-E0FFD86F96A9}"/>
          </ac:spMkLst>
        </pc:spChg>
        <pc:picChg chg="del">
          <ac:chgData name="HAVISH MADHVAPATY" userId="71140313-2703-480b-b9ae-8f282742dbab" providerId="ADAL" clId="{6A425715-89C0-4793-ABCD-D8C294F17CA8}" dt="2023-06-11T17:22:36.288" v="1375" actId="478"/>
          <ac:picMkLst>
            <pc:docMk/>
            <pc:sldMk cId="2721739084" sldId="393"/>
            <ac:picMk id="3" creationId="{C0878BFB-3677-825D-1236-E74B8082C2CA}"/>
          </ac:picMkLst>
        </pc:picChg>
        <pc:picChg chg="add del mod">
          <ac:chgData name="HAVISH MADHVAPATY" userId="71140313-2703-480b-b9ae-8f282742dbab" providerId="ADAL" clId="{6A425715-89C0-4793-ABCD-D8C294F17CA8}" dt="2023-06-11T17:24:58.255" v="1388" actId="478"/>
          <ac:picMkLst>
            <pc:docMk/>
            <pc:sldMk cId="2721739084" sldId="393"/>
            <ac:picMk id="4" creationId="{8C3919C1-7E99-767A-83D8-2C6A5C122959}"/>
          </ac:picMkLst>
        </pc:picChg>
        <pc:picChg chg="add mod">
          <ac:chgData name="HAVISH MADHVAPATY" userId="71140313-2703-480b-b9ae-8f282742dbab" providerId="ADAL" clId="{6A425715-89C0-4793-ABCD-D8C294F17CA8}" dt="2023-06-11T17:57:53.452" v="1788" actId="1076"/>
          <ac:picMkLst>
            <pc:docMk/>
            <pc:sldMk cId="2721739084" sldId="393"/>
            <ac:picMk id="6" creationId="{94A20DFD-ED1D-D19C-F00A-99A875B27F61}"/>
          </ac:picMkLst>
        </pc:picChg>
        <pc:picChg chg="add mod">
          <ac:chgData name="HAVISH MADHVAPATY" userId="71140313-2703-480b-b9ae-8f282742dbab" providerId="ADAL" clId="{6A425715-89C0-4793-ABCD-D8C294F17CA8}" dt="2023-06-11T17:57:53.452" v="1788" actId="1076"/>
          <ac:picMkLst>
            <pc:docMk/>
            <pc:sldMk cId="2721739084" sldId="393"/>
            <ac:picMk id="9" creationId="{0F9F7A07-5203-7B35-8595-909C140F32B3}"/>
          </ac:picMkLst>
        </pc:picChg>
        <pc:picChg chg="add mod">
          <ac:chgData name="HAVISH MADHVAPATY" userId="71140313-2703-480b-b9ae-8f282742dbab" providerId="ADAL" clId="{6A425715-89C0-4793-ABCD-D8C294F17CA8}" dt="2023-06-11T17:57:38.971" v="1779"/>
          <ac:picMkLst>
            <pc:docMk/>
            <pc:sldMk cId="2721739084" sldId="393"/>
            <ac:picMk id="11" creationId="{43022E7F-1E64-3A23-141C-89DCE9E3719B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39.986" v="1780"/>
        <pc:sldMkLst>
          <pc:docMk/>
          <pc:sldMk cId="3857587474" sldId="394"/>
        </pc:sldMkLst>
        <pc:spChg chg="add mod">
          <ac:chgData name="HAVISH MADHVAPATY" userId="71140313-2703-480b-b9ae-8f282742dbab" providerId="ADAL" clId="{6A425715-89C0-4793-ABCD-D8C294F17CA8}" dt="2023-06-11T17:28:32.096" v="1597" actId="20577"/>
          <ac:spMkLst>
            <pc:docMk/>
            <pc:sldMk cId="3857587474" sldId="394"/>
            <ac:spMk id="4" creationId="{4CD8AD0C-5707-810F-938F-1EB9BB605C4E}"/>
          </ac:spMkLst>
        </pc:spChg>
        <pc:spChg chg="mod">
          <ac:chgData name="HAVISH MADHVAPATY" userId="71140313-2703-480b-b9ae-8f282742dbab" providerId="ADAL" clId="{6A425715-89C0-4793-ABCD-D8C294F17CA8}" dt="2023-06-11T17:27:27.143" v="1494" actId="20577"/>
          <ac:spMkLst>
            <pc:docMk/>
            <pc:sldMk cId="3857587474" sldId="394"/>
            <ac:spMk id="7" creationId="{49801DBF-8101-45D9-9486-964AB6F62F59}"/>
          </ac:spMkLst>
        </pc:spChg>
        <pc:spChg chg="del">
          <ac:chgData name="HAVISH MADHVAPATY" userId="71140313-2703-480b-b9ae-8f282742dbab" providerId="ADAL" clId="{6A425715-89C0-4793-ABCD-D8C294F17CA8}" dt="2023-06-11T17:27:20.728" v="1487" actId="478"/>
          <ac:spMkLst>
            <pc:docMk/>
            <pc:sldMk cId="3857587474" sldId="394"/>
            <ac:spMk id="10" creationId="{9263C8FA-C146-8D65-A2D9-E0FFD86F96A9}"/>
          </ac:spMkLst>
        </pc:spChg>
        <pc:picChg chg="add mod">
          <ac:chgData name="HAVISH MADHVAPATY" userId="71140313-2703-480b-b9ae-8f282742dbab" providerId="ADAL" clId="{6A425715-89C0-4793-ABCD-D8C294F17CA8}" dt="2023-06-11T17:27:24.763" v="1490" actId="1076"/>
          <ac:picMkLst>
            <pc:docMk/>
            <pc:sldMk cId="3857587474" sldId="394"/>
            <ac:picMk id="3" creationId="{F79E93A0-9392-1B44-76D3-0066F74DD4F7}"/>
          </ac:picMkLst>
        </pc:picChg>
        <pc:picChg chg="add mod">
          <ac:chgData name="HAVISH MADHVAPATY" userId="71140313-2703-480b-b9ae-8f282742dbab" providerId="ADAL" clId="{6A425715-89C0-4793-ABCD-D8C294F17CA8}" dt="2023-06-11T17:57:39.986" v="1780"/>
          <ac:picMkLst>
            <pc:docMk/>
            <pc:sldMk cId="3857587474" sldId="394"/>
            <ac:picMk id="5" creationId="{E049CF8F-E591-E232-C07E-3417218108A0}"/>
          </ac:picMkLst>
        </pc:picChg>
        <pc:picChg chg="del">
          <ac:chgData name="HAVISH MADHVAPATY" userId="71140313-2703-480b-b9ae-8f282742dbab" providerId="ADAL" clId="{6A425715-89C0-4793-ABCD-D8C294F17CA8}" dt="2023-06-11T17:27:19.053" v="1485" actId="478"/>
          <ac:picMkLst>
            <pc:docMk/>
            <pc:sldMk cId="3857587474" sldId="394"/>
            <ac:picMk id="6" creationId="{94A20DFD-ED1D-D19C-F00A-99A875B27F61}"/>
          </ac:picMkLst>
        </pc:picChg>
        <pc:picChg chg="del">
          <ac:chgData name="HAVISH MADHVAPATY" userId="71140313-2703-480b-b9ae-8f282742dbab" providerId="ADAL" clId="{6A425715-89C0-4793-ABCD-D8C294F17CA8}" dt="2023-06-11T17:27:19.537" v="1486" actId="478"/>
          <ac:picMkLst>
            <pc:docMk/>
            <pc:sldMk cId="3857587474" sldId="394"/>
            <ac:picMk id="9" creationId="{0F9F7A07-5203-7B35-8595-909C140F32B3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8:31:17.335" v="2422" actId="20577"/>
        <pc:sldMkLst>
          <pc:docMk/>
          <pc:sldMk cId="759596080" sldId="395"/>
        </pc:sldMkLst>
        <pc:spChg chg="del mod">
          <ac:chgData name="HAVISH MADHVAPATY" userId="71140313-2703-480b-b9ae-8f282742dbab" providerId="ADAL" clId="{6A425715-89C0-4793-ABCD-D8C294F17CA8}" dt="2023-06-11T17:29:40.144" v="1604" actId="478"/>
          <ac:spMkLst>
            <pc:docMk/>
            <pc:sldMk cId="759596080" sldId="395"/>
            <ac:spMk id="4" creationId="{4CD8AD0C-5707-810F-938F-1EB9BB605C4E}"/>
          </ac:spMkLst>
        </pc:spChg>
        <pc:spChg chg="mod">
          <ac:chgData name="HAVISH MADHVAPATY" userId="71140313-2703-480b-b9ae-8f282742dbab" providerId="ADAL" clId="{6A425715-89C0-4793-ABCD-D8C294F17CA8}" dt="2023-06-11T18:31:17.335" v="2422" actId="20577"/>
          <ac:spMkLst>
            <pc:docMk/>
            <pc:sldMk cId="759596080" sldId="395"/>
            <ac:spMk id="7" creationId="{49801DBF-8101-45D9-9486-964AB6F62F59}"/>
          </ac:spMkLst>
        </pc:spChg>
        <pc:picChg chg="del">
          <ac:chgData name="HAVISH MADHVAPATY" userId="71140313-2703-480b-b9ae-8f282742dbab" providerId="ADAL" clId="{6A425715-89C0-4793-ABCD-D8C294F17CA8}" dt="2023-06-11T17:29:26.454" v="1599" actId="478"/>
          <ac:picMkLst>
            <pc:docMk/>
            <pc:sldMk cId="759596080" sldId="395"/>
            <ac:picMk id="3" creationId="{F79E93A0-9392-1B44-76D3-0066F74DD4F7}"/>
          </ac:picMkLst>
        </pc:picChg>
        <pc:picChg chg="add mod">
          <ac:chgData name="HAVISH MADHVAPATY" userId="71140313-2703-480b-b9ae-8f282742dbab" providerId="ADAL" clId="{6A425715-89C0-4793-ABCD-D8C294F17CA8}" dt="2023-06-11T17:29:31.241" v="1602" actId="1076"/>
          <ac:picMkLst>
            <pc:docMk/>
            <pc:sldMk cId="759596080" sldId="395"/>
            <ac:picMk id="5" creationId="{3903DA5C-911F-152F-008A-A11DFA9FBE8B}"/>
          </ac:picMkLst>
        </pc:picChg>
        <pc:picChg chg="add mod">
          <ac:chgData name="HAVISH MADHVAPATY" userId="71140313-2703-480b-b9ae-8f282742dbab" providerId="ADAL" clId="{6A425715-89C0-4793-ABCD-D8C294F17CA8}" dt="2023-06-11T17:57:41.734" v="1781"/>
          <ac:picMkLst>
            <pc:docMk/>
            <pc:sldMk cId="759596080" sldId="395"/>
            <ac:picMk id="6" creationId="{0029F8F8-98A3-14F5-AFCD-71E78B429444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42.147" v="1782"/>
        <pc:sldMkLst>
          <pc:docMk/>
          <pc:sldMk cId="875034151" sldId="396"/>
        </pc:sldMkLst>
        <pc:spChg chg="mod">
          <ac:chgData name="HAVISH MADHVAPATY" userId="71140313-2703-480b-b9ae-8f282742dbab" providerId="ADAL" clId="{6A425715-89C0-4793-ABCD-D8C294F17CA8}" dt="2023-06-11T17:31:54.005" v="1614" actId="20577"/>
          <ac:spMkLst>
            <pc:docMk/>
            <pc:sldMk cId="875034151" sldId="396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6A425715-89C0-4793-ABCD-D8C294F17CA8}" dt="2023-06-11T17:31:50.897" v="1608" actId="14100"/>
          <ac:picMkLst>
            <pc:docMk/>
            <pc:sldMk cId="875034151" sldId="396"/>
            <ac:picMk id="3" creationId="{F86A9E37-8E18-BEC3-0152-9B5F95A62134}"/>
          </ac:picMkLst>
        </pc:picChg>
        <pc:picChg chg="add mod">
          <ac:chgData name="HAVISH MADHVAPATY" userId="71140313-2703-480b-b9ae-8f282742dbab" providerId="ADAL" clId="{6A425715-89C0-4793-ABCD-D8C294F17CA8}" dt="2023-06-11T17:57:42.147" v="1782"/>
          <ac:picMkLst>
            <pc:docMk/>
            <pc:sldMk cId="875034151" sldId="396"/>
            <ac:picMk id="4" creationId="{60211A62-1E7A-D82B-65DF-16C2D4B65E2A}"/>
          </ac:picMkLst>
        </pc:picChg>
        <pc:picChg chg="del">
          <ac:chgData name="HAVISH MADHVAPATY" userId="71140313-2703-480b-b9ae-8f282742dbab" providerId="ADAL" clId="{6A425715-89C0-4793-ABCD-D8C294F17CA8}" dt="2023-06-11T17:31:48.399" v="1606" actId="478"/>
          <ac:picMkLst>
            <pc:docMk/>
            <pc:sldMk cId="875034151" sldId="396"/>
            <ac:picMk id="5" creationId="{3903DA5C-911F-152F-008A-A11DFA9FBE8B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42.495" v="1783"/>
        <pc:sldMkLst>
          <pc:docMk/>
          <pc:sldMk cId="1460813568" sldId="397"/>
        </pc:sldMkLst>
        <pc:spChg chg="mod">
          <ac:chgData name="HAVISH MADHVAPATY" userId="71140313-2703-480b-b9ae-8f282742dbab" providerId="ADAL" clId="{6A425715-89C0-4793-ABCD-D8C294F17CA8}" dt="2023-06-11T17:33:19.484" v="1625" actId="20577"/>
          <ac:spMkLst>
            <pc:docMk/>
            <pc:sldMk cId="1460813568" sldId="397"/>
            <ac:spMk id="7" creationId="{49801DBF-8101-45D9-9486-964AB6F62F59}"/>
          </ac:spMkLst>
        </pc:spChg>
        <pc:picChg chg="del">
          <ac:chgData name="HAVISH MADHVAPATY" userId="71140313-2703-480b-b9ae-8f282742dbab" providerId="ADAL" clId="{6A425715-89C0-4793-ABCD-D8C294F17CA8}" dt="2023-06-11T17:33:15.965" v="1616" actId="478"/>
          <ac:picMkLst>
            <pc:docMk/>
            <pc:sldMk cId="1460813568" sldId="397"/>
            <ac:picMk id="3" creationId="{F86A9E37-8E18-BEC3-0152-9B5F95A62134}"/>
          </ac:picMkLst>
        </pc:picChg>
        <pc:picChg chg="add mod">
          <ac:chgData name="HAVISH MADHVAPATY" userId="71140313-2703-480b-b9ae-8f282742dbab" providerId="ADAL" clId="{6A425715-89C0-4793-ABCD-D8C294F17CA8}" dt="2023-06-11T17:33:16.711" v="1618" actId="14100"/>
          <ac:picMkLst>
            <pc:docMk/>
            <pc:sldMk cId="1460813568" sldId="397"/>
            <ac:picMk id="4" creationId="{855C0623-75B8-DAE9-133A-72ECC9F7DB50}"/>
          </ac:picMkLst>
        </pc:picChg>
        <pc:picChg chg="add mod">
          <ac:chgData name="HAVISH MADHVAPATY" userId="71140313-2703-480b-b9ae-8f282742dbab" providerId="ADAL" clId="{6A425715-89C0-4793-ABCD-D8C294F17CA8}" dt="2023-06-11T17:57:42.495" v="1783"/>
          <ac:picMkLst>
            <pc:docMk/>
            <pc:sldMk cId="1460813568" sldId="397"/>
            <ac:picMk id="5" creationId="{E34F27C6-3955-E43D-F483-4E97605214AD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7:57:42.955" v="1784"/>
        <pc:sldMkLst>
          <pc:docMk/>
          <pc:sldMk cId="1499437443" sldId="398"/>
        </pc:sldMkLst>
        <pc:spChg chg="mod">
          <ac:chgData name="HAVISH MADHVAPATY" userId="71140313-2703-480b-b9ae-8f282742dbab" providerId="ADAL" clId="{6A425715-89C0-4793-ABCD-D8C294F17CA8}" dt="2023-06-11T17:46:00.264" v="1638" actId="20577"/>
          <ac:spMkLst>
            <pc:docMk/>
            <pc:sldMk cId="1499437443" sldId="398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6A425715-89C0-4793-ABCD-D8C294F17CA8}" dt="2023-06-11T17:46:18.045" v="1642" actId="1076"/>
          <ac:picMkLst>
            <pc:docMk/>
            <pc:sldMk cId="1499437443" sldId="398"/>
            <ac:picMk id="3" creationId="{4A0471EF-6316-6B42-76C2-91C9BE208D9A}"/>
          </ac:picMkLst>
        </pc:picChg>
        <pc:picChg chg="del">
          <ac:chgData name="HAVISH MADHVAPATY" userId="71140313-2703-480b-b9ae-8f282742dbab" providerId="ADAL" clId="{6A425715-89C0-4793-ABCD-D8C294F17CA8}" dt="2023-06-11T17:33:27.488" v="1634" actId="478"/>
          <ac:picMkLst>
            <pc:docMk/>
            <pc:sldMk cId="1499437443" sldId="398"/>
            <ac:picMk id="4" creationId="{855C0623-75B8-DAE9-133A-72ECC9F7DB50}"/>
          </ac:picMkLst>
        </pc:picChg>
        <pc:picChg chg="add mod">
          <ac:chgData name="HAVISH MADHVAPATY" userId="71140313-2703-480b-b9ae-8f282742dbab" providerId="ADAL" clId="{6A425715-89C0-4793-ABCD-D8C294F17CA8}" dt="2023-06-11T17:57:42.955" v="1784"/>
          <ac:picMkLst>
            <pc:docMk/>
            <pc:sldMk cId="1499437443" sldId="398"/>
            <ac:picMk id="5" creationId="{5B9D417C-ABF7-C23C-5AC6-BA14EAE7EC96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8:07:25.962" v="1848" actId="1076"/>
        <pc:sldMkLst>
          <pc:docMk/>
          <pc:sldMk cId="3200857197" sldId="399"/>
        </pc:sldMkLst>
        <pc:spChg chg="mod">
          <ac:chgData name="HAVISH MADHVAPATY" userId="71140313-2703-480b-b9ae-8f282742dbab" providerId="ADAL" clId="{6A425715-89C0-4793-ABCD-D8C294F17CA8}" dt="2023-06-11T17:54:00.999" v="1662" actId="20577"/>
          <ac:spMkLst>
            <pc:docMk/>
            <pc:sldMk cId="3200857197" sldId="399"/>
            <ac:spMk id="7" creationId="{49801DBF-8101-45D9-9486-964AB6F62F59}"/>
          </ac:spMkLst>
        </pc:spChg>
        <pc:picChg chg="del">
          <ac:chgData name="HAVISH MADHVAPATY" userId="71140313-2703-480b-b9ae-8f282742dbab" providerId="ADAL" clId="{6A425715-89C0-4793-ABCD-D8C294F17CA8}" dt="2023-06-11T17:53:55.641" v="1644" actId="478"/>
          <ac:picMkLst>
            <pc:docMk/>
            <pc:sldMk cId="3200857197" sldId="399"/>
            <ac:picMk id="3" creationId="{4A0471EF-6316-6B42-76C2-91C9BE208D9A}"/>
          </ac:picMkLst>
        </pc:picChg>
        <pc:picChg chg="add del mod">
          <ac:chgData name="HAVISH MADHVAPATY" userId="71140313-2703-480b-b9ae-8f282742dbab" providerId="ADAL" clId="{6A425715-89C0-4793-ABCD-D8C294F17CA8}" dt="2023-06-11T17:55:59.265" v="1667" actId="478"/>
          <ac:picMkLst>
            <pc:docMk/>
            <pc:sldMk cId="3200857197" sldId="399"/>
            <ac:picMk id="4" creationId="{84EA8ADA-FD64-E11B-DDA9-54E50DD64237}"/>
          </ac:picMkLst>
        </pc:picChg>
        <pc:picChg chg="add del mod">
          <ac:chgData name="HAVISH MADHVAPATY" userId="71140313-2703-480b-b9ae-8f282742dbab" providerId="ADAL" clId="{6A425715-89C0-4793-ABCD-D8C294F17CA8}" dt="2023-06-11T18:07:05.648" v="1845" actId="478"/>
          <ac:picMkLst>
            <pc:docMk/>
            <pc:sldMk cId="3200857197" sldId="399"/>
            <ac:picMk id="6" creationId="{2BE9ED4A-CC26-A42B-4FEB-19667ECE737B}"/>
          </ac:picMkLst>
        </pc:picChg>
        <pc:picChg chg="add mod">
          <ac:chgData name="HAVISH MADHVAPATY" userId="71140313-2703-480b-b9ae-8f282742dbab" providerId="ADAL" clId="{6A425715-89C0-4793-ABCD-D8C294F17CA8}" dt="2023-06-11T17:57:43.463" v="1785"/>
          <ac:picMkLst>
            <pc:docMk/>
            <pc:sldMk cId="3200857197" sldId="399"/>
            <ac:picMk id="8" creationId="{93CDF0A5-E742-29F6-D6C5-64CCFCE6B802}"/>
          </ac:picMkLst>
        </pc:picChg>
        <pc:picChg chg="add del mod">
          <ac:chgData name="HAVISH MADHVAPATY" userId="71140313-2703-480b-b9ae-8f282742dbab" providerId="ADAL" clId="{6A425715-89C0-4793-ABCD-D8C294F17CA8}" dt="2023-06-11T17:57:44.912" v="1787"/>
          <ac:picMkLst>
            <pc:docMk/>
            <pc:sldMk cId="3200857197" sldId="399"/>
            <ac:picMk id="9" creationId="{BF6E31E2-086D-7321-6DE6-148B8519DCD4}"/>
          </ac:picMkLst>
        </pc:picChg>
        <pc:picChg chg="add mod">
          <ac:chgData name="HAVISH MADHVAPATY" userId="71140313-2703-480b-b9ae-8f282742dbab" providerId="ADAL" clId="{6A425715-89C0-4793-ABCD-D8C294F17CA8}" dt="2023-06-11T18:07:25.962" v="1848" actId="1076"/>
          <ac:picMkLst>
            <pc:docMk/>
            <pc:sldMk cId="3200857197" sldId="399"/>
            <ac:picMk id="11" creationId="{D42FD2F7-8B1C-3EE3-4ED1-9533F326C802}"/>
          </ac:picMkLst>
        </pc:picChg>
      </pc:sldChg>
      <pc:sldChg chg="add del setBg">
        <pc:chgData name="HAVISH MADHVAPATY" userId="71140313-2703-480b-b9ae-8f282742dbab" providerId="ADAL" clId="{6A425715-89C0-4793-ABCD-D8C294F17CA8}" dt="2023-06-11T18:00:40.149" v="1793"/>
        <pc:sldMkLst>
          <pc:docMk/>
          <pc:sldMk cId="250763211" sldId="400"/>
        </pc:sldMkLst>
      </pc:sldChg>
      <pc:sldChg chg="modSp add mod">
        <pc:chgData name="HAVISH MADHVAPATY" userId="71140313-2703-480b-b9ae-8f282742dbab" providerId="ADAL" clId="{6A425715-89C0-4793-ABCD-D8C294F17CA8}" dt="2023-06-11T18:00:52.650" v="1807" actId="20577"/>
        <pc:sldMkLst>
          <pc:docMk/>
          <pc:sldMk cId="2774911355" sldId="400"/>
        </pc:sldMkLst>
        <pc:spChg chg="mod">
          <ac:chgData name="HAVISH MADHVAPATY" userId="71140313-2703-480b-b9ae-8f282742dbab" providerId="ADAL" clId="{6A425715-89C0-4793-ABCD-D8C294F17CA8}" dt="2023-06-11T18:00:52.650" v="1807" actId="20577"/>
          <ac:spMkLst>
            <pc:docMk/>
            <pc:sldMk cId="2774911355" sldId="400"/>
            <ac:spMk id="6" creationId="{7E5F50C7-8B35-1C8D-C30F-3C0D72CABDE3}"/>
          </ac:spMkLst>
        </pc:spChg>
      </pc:sldChg>
      <pc:sldChg chg="add del setBg">
        <pc:chgData name="HAVISH MADHVAPATY" userId="71140313-2703-480b-b9ae-8f282742dbab" providerId="ADAL" clId="{6A425715-89C0-4793-ABCD-D8C294F17CA8}" dt="2023-06-11T18:00:40.149" v="1793"/>
        <pc:sldMkLst>
          <pc:docMk/>
          <pc:sldMk cId="2870470483" sldId="401"/>
        </pc:sldMkLst>
      </pc:sldChg>
      <pc:sldChg chg="add">
        <pc:chgData name="HAVISH MADHVAPATY" userId="71140313-2703-480b-b9ae-8f282742dbab" providerId="ADAL" clId="{6A425715-89C0-4793-ABCD-D8C294F17CA8}" dt="2023-06-11T18:00:40.150" v="1794"/>
        <pc:sldMkLst>
          <pc:docMk/>
          <pc:sldMk cId="3663478494" sldId="401"/>
        </pc:sldMkLst>
      </pc:sldChg>
      <pc:sldChg chg="add del setBg">
        <pc:chgData name="HAVISH MADHVAPATY" userId="71140313-2703-480b-b9ae-8f282742dbab" providerId="ADAL" clId="{6A425715-89C0-4793-ABCD-D8C294F17CA8}" dt="2023-06-11T18:01:08.498" v="1809"/>
        <pc:sldMkLst>
          <pc:docMk/>
          <pc:sldMk cId="2644583628" sldId="402"/>
        </pc:sldMkLst>
      </pc:sldChg>
      <pc:sldChg chg="addSp delSp modSp add mod">
        <pc:chgData name="HAVISH MADHVAPATY" userId="71140313-2703-480b-b9ae-8f282742dbab" providerId="ADAL" clId="{6A425715-89C0-4793-ABCD-D8C294F17CA8}" dt="2023-06-11T18:18:43.671" v="2226" actId="20577"/>
        <pc:sldMkLst>
          <pc:docMk/>
          <pc:sldMk cId="3045855108" sldId="402"/>
        </pc:sldMkLst>
        <pc:spChg chg="add mod">
          <ac:chgData name="HAVISH MADHVAPATY" userId="71140313-2703-480b-b9ae-8f282742dbab" providerId="ADAL" clId="{6A425715-89C0-4793-ABCD-D8C294F17CA8}" dt="2023-06-11T18:16:22.091" v="2084" actId="20577"/>
          <ac:spMkLst>
            <pc:docMk/>
            <pc:sldMk cId="3045855108" sldId="402"/>
            <ac:spMk id="4" creationId="{6658372C-BB31-DE40-1CD0-D03F7C8066D7}"/>
          </ac:spMkLst>
        </pc:spChg>
        <pc:spChg chg="mod">
          <ac:chgData name="HAVISH MADHVAPATY" userId="71140313-2703-480b-b9ae-8f282742dbab" providerId="ADAL" clId="{6A425715-89C0-4793-ABCD-D8C294F17CA8}" dt="2023-06-11T18:18:43.671" v="2226" actId="20577"/>
          <ac:spMkLst>
            <pc:docMk/>
            <pc:sldMk cId="3045855108" sldId="402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6A425715-89C0-4793-ABCD-D8C294F17CA8}" dt="2023-06-11T18:15:47.442" v="2003" actId="478"/>
          <ac:picMkLst>
            <pc:docMk/>
            <pc:sldMk cId="3045855108" sldId="402"/>
            <ac:picMk id="3" creationId="{F1A79B31-3BE2-9C8C-9EAD-3280EBC2BD58}"/>
          </ac:picMkLst>
        </pc:picChg>
        <pc:picChg chg="add mod">
          <ac:chgData name="HAVISH MADHVAPATY" userId="71140313-2703-480b-b9ae-8f282742dbab" providerId="ADAL" clId="{6A425715-89C0-4793-ABCD-D8C294F17CA8}" dt="2023-06-11T18:15:51.739" v="2006" actId="1076"/>
          <ac:picMkLst>
            <pc:docMk/>
            <pc:sldMk cId="3045855108" sldId="402"/>
            <ac:picMk id="6" creationId="{CDFE7664-CA51-42B1-03D3-B36435D6516A}"/>
          </ac:picMkLst>
        </pc:picChg>
        <pc:picChg chg="del">
          <ac:chgData name="HAVISH MADHVAPATY" userId="71140313-2703-480b-b9ae-8f282742dbab" providerId="ADAL" clId="{6A425715-89C0-4793-ABCD-D8C294F17CA8}" dt="2023-06-11T18:01:10.321" v="1812" actId="478"/>
          <ac:picMkLst>
            <pc:docMk/>
            <pc:sldMk cId="3045855108" sldId="402"/>
            <ac:picMk id="8" creationId="{CBDDFC74-F4E4-ED42-5EC3-652DF2D7040E}"/>
          </ac:picMkLst>
        </pc:picChg>
        <pc:picChg chg="del">
          <ac:chgData name="HAVISH MADHVAPATY" userId="71140313-2703-480b-b9ae-8f282742dbab" providerId="ADAL" clId="{6A425715-89C0-4793-ABCD-D8C294F17CA8}" dt="2023-06-11T18:01:09.707" v="1811" actId="478"/>
          <ac:picMkLst>
            <pc:docMk/>
            <pc:sldMk cId="3045855108" sldId="402"/>
            <ac:picMk id="11" creationId="{65BB953D-6520-0D39-D749-8C0363F24B2E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8:05:31.704" v="1844" actId="1076"/>
        <pc:sldMkLst>
          <pc:docMk/>
          <pc:sldMk cId="2878327757" sldId="403"/>
        </pc:sldMkLst>
        <pc:spChg chg="mod">
          <ac:chgData name="HAVISH MADHVAPATY" userId="71140313-2703-480b-b9ae-8f282742dbab" providerId="ADAL" clId="{6A425715-89C0-4793-ABCD-D8C294F17CA8}" dt="2023-06-11T18:05:27.745" v="1840" actId="20577"/>
          <ac:spMkLst>
            <pc:docMk/>
            <pc:sldMk cId="2878327757" sldId="403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6A425715-89C0-4793-ABCD-D8C294F17CA8}" dt="2023-06-11T18:05:31.704" v="1844" actId="1076"/>
          <ac:picMkLst>
            <pc:docMk/>
            <pc:sldMk cId="2878327757" sldId="403"/>
            <ac:picMk id="3" creationId="{1E56CB96-52B0-1522-720B-29D679CAA209}"/>
          </ac:picMkLst>
        </pc:picChg>
        <pc:picChg chg="del">
          <ac:chgData name="HAVISH MADHVAPATY" userId="71140313-2703-480b-b9ae-8f282742dbab" providerId="ADAL" clId="{6A425715-89C0-4793-ABCD-D8C294F17CA8}" dt="2023-06-11T18:05:28.809" v="1841" actId="478"/>
          <ac:picMkLst>
            <pc:docMk/>
            <pc:sldMk cId="2878327757" sldId="403"/>
            <ac:picMk id="6" creationId="{2BE9ED4A-CC26-A42B-4FEB-19667ECE737B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8:11:14.310" v="1859" actId="1076"/>
        <pc:sldMkLst>
          <pc:docMk/>
          <pc:sldMk cId="3815153126" sldId="404"/>
        </pc:sldMkLst>
        <pc:spChg chg="mod">
          <ac:chgData name="HAVISH MADHVAPATY" userId="71140313-2703-480b-b9ae-8f282742dbab" providerId="ADAL" clId="{6A425715-89C0-4793-ABCD-D8C294F17CA8}" dt="2023-06-11T18:10:53.200" v="1854" actId="20577"/>
          <ac:spMkLst>
            <pc:docMk/>
            <pc:sldMk cId="3815153126" sldId="404"/>
            <ac:spMk id="7" creationId="{49801DBF-8101-45D9-9486-964AB6F62F59}"/>
          </ac:spMkLst>
        </pc:spChg>
        <pc:picChg chg="del">
          <ac:chgData name="HAVISH MADHVAPATY" userId="71140313-2703-480b-b9ae-8f282742dbab" providerId="ADAL" clId="{6A425715-89C0-4793-ABCD-D8C294F17CA8}" dt="2023-06-11T18:10:54.295" v="1855" actId="478"/>
          <ac:picMkLst>
            <pc:docMk/>
            <pc:sldMk cId="3815153126" sldId="404"/>
            <ac:picMk id="3" creationId="{4A0471EF-6316-6B42-76C2-91C9BE208D9A}"/>
          </ac:picMkLst>
        </pc:picChg>
        <pc:picChg chg="add mod">
          <ac:chgData name="HAVISH MADHVAPATY" userId="71140313-2703-480b-b9ae-8f282742dbab" providerId="ADAL" clId="{6A425715-89C0-4793-ABCD-D8C294F17CA8}" dt="2023-06-11T18:11:14.310" v="1859" actId="1076"/>
          <ac:picMkLst>
            <pc:docMk/>
            <pc:sldMk cId="3815153126" sldId="404"/>
            <ac:picMk id="4" creationId="{2E674E2E-E770-5A44-D01B-AC13278A273E}"/>
          </ac:picMkLst>
        </pc:picChg>
      </pc:sldChg>
      <pc:sldChg chg="modSp add mod">
        <pc:chgData name="HAVISH MADHVAPATY" userId="71140313-2703-480b-b9ae-8f282742dbab" providerId="ADAL" clId="{6A425715-89C0-4793-ABCD-D8C294F17CA8}" dt="2023-06-11T18:18:48.159" v="2227"/>
        <pc:sldMkLst>
          <pc:docMk/>
          <pc:sldMk cId="203111961" sldId="405"/>
        </pc:sldMkLst>
        <pc:spChg chg="mod">
          <ac:chgData name="HAVISH MADHVAPATY" userId="71140313-2703-480b-b9ae-8f282742dbab" providerId="ADAL" clId="{6A425715-89C0-4793-ABCD-D8C294F17CA8}" dt="2023-06-11T18:16:57.039" v="2196" actId="20577"/>
          <ac:spMkLst>
            <pc:docMk/>
            <pc:sldMk cId="203111961" sldId="405"/>
            <ac:spMk id="4" creationId="{6658372C-BB31-DE40-1CD0-D03F7C8066D7}"/>
          </ac:spMkLst>
        </pc:spChg>
        <pc:spChg chg="mod">
          <ac:chgData name="HAVISH MADHVAPATY" userId="71140313-2703-480b-b9ae-8f282742dbab" providerId="ADAL" clId="{6A425715-89C0-4793-ABCD-D8C294F17CA8}" dt="2023-06-11T18:18:48.159" v="2227"/>
          <ac:spMkLst>
            <pc:docMk/>
            <pc:sldMk cId="203111961" sldId="405"/>
            <ac:spMk id="7" creationId="{49801DBF-8101-45D9-9486-964AB6F62F59}"/>
          </ac:spMkLst>
        </pc:spChg>
      </pc:sldChg>
      <pc:sldChg chg="addSp delSp modSp add mod">
        <pc:chgData name="HAVISH MADHVAPATY" userId="71140313-2703-480b-b9ae-8f282742dbab" providerId="ADAL" clId="{6A425715-89C0-4793-ABCD-D8C294F17CA8}" dt="2023-06-11T18:20:50.292" v="2261" actId="14100"/>
        <pc:sldMkLst>
          <pc:docMk/>
          <pc:sldMk cId="2336636464" sldId="406"/>
        </pc:sldMkLst>
        <pc:spChg chg="del">
          <ac:chgData name="HAVISH MADHVAPATY" userId="71140313-2703-480b-b9ae-8f282742dbab" providerId="ADAL" clId="{6A425715-89C0-4793-ABCD-D8C294F17CA8}" dt="2023-06-11T18:18:58.046" v="2247" actId="478"/>
          <ac:spMkLst>
            <pc:docMk/>
            <pc:sldMk cId="2336636464" sldId="406"/>
            <ac:spMk id="4" creationId="{6658372C-BB31-DE40-1CD0-D03F7C8066D7}"/>
          </ac:spMkLst>
        </pc:spChg>
        <pc:spChg chg="mod">
          <ac:chgData name="HAVISH MADHVAPATY" userId="71140313-2703-480b-b9ae-8f282742dbab" providerId="ADAL" clId="{6A425715-89C0-4793-ABCD-D8C294F17CA8}" dt="2023-06-11T18:18:53.214" v="2246" actId="20577"/>
          <ac:spMkLst>
            <pc:docMk/>
            <pc:sldMk cId="2336636464" sldId="406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6A425715-89C0-4793-ABCD-D8C294F17CA8}" dt="2023-06-11T18:20:44.503" v="2259" actId="14100"/>
          <ac:spMkLst>
            <pc:docMk/>
            <pc:sldMk cId="2336636464" sldId="406"/>
            <ac:spMk id="11" creationId="{34297D65-37BE-BDA7-C625-BA163FB77933}"/>
          </ac:spMkLst>
        </pc:spChg>
        <pc:spChg chg="add mod">
          <ac:chgData name="HAVISH MADHVAPATY" userId="71140313-2703-480b-b9ae-8f282742dbab" providerId="ADAL" clId="{6A425715-89C0-4793-ABCD-D8C294F17CA8}" dt="2023-06-11T18:20:50.292" v="2261" actId="14100"/>
          <ac:spMkLst>
            <pc:docMk/>
            <pc:sldMk cId="2336636464" sldId="406"/>
            <ac:spMk id="13" creationId="{A7646B2B-33E6-3E04-0860-77B4D6D43841}"/>
          </ac:spMkLst>
        </pc:spChg>
        <pc:picChg chg="del">
          <ac:chgData name="HAVISH MADHVAPATY" userId="71140313-2703-480b-b9ae-8f282742dbab" providerId="ADAL" clId="{6A425715-89C0-4793-ABCD-D8C294F17CA8}" dt="2023-06-11T18:18:14.669" v="2198" actId="478"/>
          <ac:picMkLst>
            <pc:docMk/>
            <pc:sldMk cId="2336636464" sldId="406"/>
            <ac:picMk id="3" creationId="{F1A79B31-3BE2-9C8C-9EAD-3280EBC2BD58}"/>
          </ac:picMkLst>
        </pc:picChg>
        <pc:picChg chg="add del mod">
          <ac:chgData name="HAVISH MADHVAPATY" userId="71140313-2703-480b-b9ae-8f282742dbab" providerId="ADAL" clId="{6A425715-89C0-4793-ABCD-D8C294F17CA8}" dt="2023-06-11T18:20:20.742" v="2253" actId="478"/>
          <ac:picMkLst>
            <pc:docMk/>
            <pc:sldMk cId="2336636464" sldId="406"/>
            <ac:picMk id="5" creationId="{AF8158B1-6D76-36E1-F777-4D42B5663A4F}"/>
          </ac:picMkLst>
        </pc:picChg>
        <pc:picChg chg="add del mod">
          <ac:chgData name="HAVISH MADHVAPATY" userId="71140313-2703-480b-b9ae-8f282742dbab" providerId="ADAL" clId="{6A425715-89C0-4793-ABCD-D8C294F17CA8}" dt="2023-06-11T18:20:17.999" v="2251" actId="478"/>
          <ac:picMkLst>
            <pc:docMk/>
            <pc:sldMk cId="2336636464" sldId="406"/>
            <ac:picMk id="8" creationId="{3DA29A8C-832A-CF9E-C105-C340FC8DDB76}"/>
          </ac:picMkLst>
        </pc:picChg>
        <pc:picChg chg="add mod">
          <ac:chgData name="HAVISH MADHVAPATY" userId="71140313-2703-480b-b9ae-8f282742dbab" providerId="ADAL" clId="{6A425715-89C0-4793-ABCD-D8C294F17CA8}" dt="2023-06-11T18:20:27.034" v="2256" actId="14100"/>
          <ac:picMkLst>
            <pc:docMk/>
            <pc:sldMk cId="2336636464" sldId="406"/>
            <ac:picMk id="10" creationId="{B2B4C09D-C8E1-E15F-3C78-4C39C62D85BD}"/>
          </ac:picMkLst>
        </pc:picChg>
      </pc:sldChg>
      <pc:sldChg chg="add">
        <pc:chgData name="HAVISH MADHVAPATY" userId="71140313-2703-480b-b9ae-8f282742dbab" providerId="ADAL" clId="{6A425715-89C0-4793-ABCD-D8C294F17CA8}" dt="2023-06-11T18:20:19.424" v="2252" actId="2890"/>
        <pc:sldMkLst>
          <pc:docMk/>
          <pc:sldMk cId="2295249632" sldId="407"/>
        </pc:sldMkLst>
      </pc:sldChg>
      <pc:sldChg chg="addSp delSp modSp add mod">
        <pc:chgData name="HAVISH MADHVAPATY" userId="71140313-2703-480b-b9ae-8f282742dbab" providerId="ADAL" clId="{6A425715-89C0-4793-ABCD-D8C294F17CA8}" dt="2023-06-11T18:24:22.129" v="2392" actId="404"/>
        <pc:sldMkLst>
          <pc:docMk/>
          <pc:sldMk cId="1806507156" sldId="408"/>
        </pc:sldMkLst>
        <pc:spChg chg="add mod">
          <ac:chgData name="HAVISH MADHVAPATY" userId="71140313-2703-480b-b9ae-8f282742dbab" providerId="ADAL" clId="{6A425715-89C0-4793-ABCD-D8C294F17CA8}" dt="2023-06-11T18:22:09.876" v="2270" actId="1037"/>
          <ac:spMkLst>
            <pc:docMk/>
            <pc:sldMk cId="1806507156" sldId="408"/>
            <ac:spMk id="4" creationId="{EBCE2F49-DD21-0C8F-C39E-FEB1E6D908C5}"/>
          </ac:spMkLst>
        </pc:spChg>
        <pc:spChg chg="add mod">
          <ac:chgData name="HAVISH MADHVAPATY" userId="71140313-2703-480b-b9ae-8f282742dbab" providerId="ADAL" clId="{6A425715-89C0-4793-ABCD-D8C294F17CA8}" dt="2023-06-11T18:22:52.617" v="2343" actId="207"/>
          <ac:spMkLst>
            <pc:docMk/>
            <pc:sldMk cId="1806507156" sldId="408"/>
            <ac:spMk id="6" creationId="{C186CC61-83D9-190B-22F0-EDC7A6EDFEF7}"/>
          </ac:spMkLst>
        </pc:spChg>
        <pc:spChg chg="mod">
          <ac:chgData name="HAVISH MADHVAPATY" userId="71140313-2703-480b-b9ae-8f282742dbab" providerId="ADAL" clId="{6A425715-89C0-4793-ABCD-D8C294F17CA8}" dt="2023-06-11T18:24:22.129" v="2392" actId="404"/>
          <ac:spMkLst>
            <pc:docMk/>
            <pc:sldMk cId="1806507156" sldId="408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6A425715-89C0-4793-ABCD-D8C294F17CA8}" dt="2023-06-11T18:22:02.874" v="2266" actId="1076"/>
          <ac:picMkLst>
            <pc:docMk/>
            <pc:sldMk cId="1806507156" sldId="408"/>
            <ac:picMk id="3" creationId="{9D750434-9ED9-51AD-6CF5-2A630B03FC47}"/>
          </ac:picMkLst>
        </pc:picChg>
        <pc:picChg chg="del">
          <ac:chgData name="HAVISH MADHVAPATY" userId="71140313-2703-480b-b9ae-8f282742dbab" providerId="ADAL" clId="{6A425715-89C0-4793-ABCD-D8C294F17CA8}" dt="2023-06-11T18:21:57.362" v="2263" actId="478"/>
          <ac:picMkLst>
            <pc:docMk/>
            <pc:sldMk cId="1806507156" sldId="408"/>
            <ac:picMk id="5" creationId="{AF8158B1-6D76-36E1-F777-4D42B5663A4F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8:24:31.223" v="2398" actId="404"/>
        <pc:sldMkLst>
          <pc:docMk/>
          <pc:sldMk cId="2536693871" sldId="409"/>
        </pc:sldMkLst>
        <pc:spChg chg="del">
          <ac:chgData name="HAVISH MADHVAPATY" userId="71140313-2703-480b-b9ae-8f282742dbab" providerId="ADAL" clId="{6A425715-89C0-4793-ABCD-D8C294F17CA8}" dt="2023-06-11T18:23:59.183" v="2373" actId="478"/>
          <ac:spMkLst>
            <pc:docMk/>
            <pc:sldMk cId="2536693871" sldId="409"/>
            <ac:spMk id="4" creationId="{EBCE2F49-DD21-0C8F-C39E-FEB1E6D908C5}"/>
          </ac:spMkLst>
        </pc:spChg>
        <pc:spChg chg="mod">
          <ac:chgData name="HAVISH MADHVAPATY" userId="71140313-2703-480b-b9ae-8f282742dbab" providerId="ADAL" clId="{6A425715-89C0-4793-ABCD-D8C294F17CA8}" dt="2023-06-11T18:23:07.655" v="2369" actId="20577"/>
          <ac:spMkLst>
            <pc:docMk/>
            <pc:sldMk cId="2536693871" sldId="409"/>
            <ac:spMk id="6" creationId="{C186CC61-83D9-190B-22F0-EDC7A6EDFEF7}"/>
          </ac:spMkLst>
        </pc:spChg>
        <pc:spChg chg="mod">
          <ac:chgData name="HAVISH MADHVAPATY" userId="71140313-2703-480b-b9ae-8f282742dbab" providerId="ADAL" clId="{6A425715-89C0-4793-ABCD-D8C294F17CA8}" dt="2023-06-11T18:24:31.223" v="2398" actId="404"/>
          <ac:spMkLst>
            <pc:docMk/>
            <pc:sldMk cId="2536693871" sldId="409"/>
            <ac:spMk id="7" creationId="{49801DBF-8101-45D9-9486-964AB6F62F59}"/>
          </ac:spMkLst>
        </pc:spChg>
        <pc:picChg chg="del">
          <ac:chgData name="HAVISH MADHVAPATY" userId="71140313-2703-480b-b9ae-8f282742dbab" providerId="ADAL" clId="{6A425715-89C0-4793-ABCD-D8C294F17CA8}" dt="2023-06-11T18:23:02.427" v="2345" actId="478"/>
          <ac:picMkLst>
            <pc:docMk/>
            <pc:sldMk cId="2536693871" sldId="409"/>
            <ac:picMk id="3" creationId="{9D750434-9ED9-51AD-6CF5-2A630B03FC47}"/>
          </ac:picMkLst>
        </pc:picChg>
        <pc:picChg chg="add mod">
          <ac:chgData name="HAVISH MADHVAPATY" userId="71140313-2703-480b-b9ae-8f282742dbab" providerId="ADAL" clId="{6A425715-89C0-4793-ABCD-D8C294F17CA8}" dt="2023-06-11T18:23:57.184" v="2372" actId="1076"/>
          <ac:picMkLst>
            <pc:docMk/>
            <pc:sldMk cId="2536693871" sldId="409"/>
            <ac:picMk id="5" creationId="{3CACD63D-5CEF-8948-79DC-EF440EAD9D5B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1T18:25:21.128" v="2412" actId="14100"/>
        <pc:sldMkLst>
          <pc:docMk/>
          <pc:sldMk cId="519976419" sldId="410"/>
        </pc:sldMkLst>
        <pc:spChg chg="add mod">
          <ac:chgData name="HAVISH MADHVAPATY" userId="71140313-2703-480b-b9ae-8f282742dbab" providerId="ADAL" clId="{6A425715-89C0-4793-ABCD-D8C294F17CA8}" dt="2023-06-11T18:24:57.952" v="2406"/>
          <ac:spMkLst>
            <pc:docMk/>
            <pc:sldMk cId="519976419" sldId="410"/>
            <ac:spMk id="2" creationId="{C2F9C50A-4737-0A57-8403-6BAB5E0527C7}"/>
          </ac:spMkLst>
        </pc:spChg>
        <pc:spChg chg="del mod">
          <ac:chgData name="HAVISH MADHVAPATY" userId="71140313-2703-480b-b9ae-8f282742dbab" providerId="ADAL" clId="{6A425715-89C0-4793-ABCD-D8C294F17CA8}" dt="2023-06-11T18:25:01.341" v="2408" actId="478"/>
          <ac:spMkLst>
            <pc:docMk/>
            <pc:sldMk cId="519976419" sldId="410"/>
            <ac:spMk id="6" creationId="{C186CC61-83D9-190B-22F0-EDC7A6EDFEF7}"/>
          </ac:spMkLst>
        </pc:spChg>
        <pc:spChg chg="mod">
          <ac:chgData name="HAVISH MADHVAPATY" userId="71140313-2703-480b-b9ae-8f282742dbab" providerId="ADAL" clId="{6A425715-89C0-4793-ABCD-D8C294F17CA8}" dt="2023-06-11T18:24:40.101" v="2404" actId="404"/>
          <ac:spMkLst>
            <pc:docMk/>
            <pc:sldMk cId="519976419" sldId="410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6A425715-89C0-4793-ABCD-D8C294F17CA8}" dt="2023-06-11T18:25:03.731" v="2409" actId="478"/>
          <ac:picMkLst>
            <pc:docMk/>
            <pc:sldMk cId="519976419" sldId="410"/>
            <ac:picMk id="3" creationId="{E0C3DC50-96E7-3260-65BF-8E90EE25C052}"/>
          </ac:picMkLst>
        </pc:picChg>
        <pc:picChg chg="del">
          <ac:chgData name="HAVISH MADHVAPATY" userId="71140313-2703-480b-b9ae-8f282742dbab" providerId="ADAL" clId="{6A425715-89C0-4793-ABCD-D8C294F17CA8}" dt="2023-06-11T18:24:42.203" v="2405" actId="478"/>
          <ac:picMkLst>
            <pc:docMk/>
            <pc:sldMk cId="519976419" sldId="410"/>
            <ac:picMk id="5" creationId="{3CACD63D-5CEF-8948-79DC-EF440EAD9D5B}"/>
          </ac:picMkLst>
        </pc:picChg>
        <pc:picChg chg="add mod">
          <ac:chgData name="HAVISH MADHVAPATY" userId="71140313-2703-480b-b9ae-8f282742dbab" providerId="ADAL" clId="{6A425715-89C0-4793-ABCD-D8C294F17CA8}" dt="2023-06-11T18:25:21.128" v="2412" actId="14100"/>
          <ac:picMkLst>
            <pc:docMk/>
            <pc:sldMk cId="519976419" sldId="410"/>
            <ac:picMk id="8" creationId="{54991AE4-DB82-8726-9600-5F2057B3B084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2T10:55:32.466" v="2453" actId="1076"/>
        <pc:sldMkLst>
          <pc:docMk/>
          <pc:sldMk cId="4233914262" sldId="411"/>
        </pc:sldMkLst>
        <pc:spChg chg="del">
          <ac:chgData name="HAVISH MADHVAPATY" userId="71140313-2703-480b-b9ae-8f282742dbab" providerId="ADAL" clId="{6A425715-89C0-4793-ABCD-D8C294F17CA8}" dt="2023-06-12T10:55:12.894" v="2448" actId="478"/>
          <ac:spMkLst>
            <pc:docMk/>
            <pc:sldMk cId="4233914262" sldId="411"/>
            <ac:spMk id="2" creationId="{C2F9C50A-4737-0A57-8403-6BAB5E0527C7}"/>
          </ac:spMkLst>
        </pc:spChg>
        <pc:spChg chg="mod">
          <ac:chgData name="HAVISH MADHVAPATY" userId="71140313-2703-480b-b9ae-8f282742dbab" providerId="ADAL" clId="{6A425715-89C0-4793-ABCD-D8C294F17CA8}" dt="2023-06-12T10:55:09.956" v="2446" actId="20577"/>
          <ac:spMkLst>
            <pc:docMk/>
            <pc:sldMk cId="4233914262" sldId="411"/>
            <ac:spMk id="7" creationId="{49801DBF-8101-45D9-9486-964AB6F62F59}"/>
          </ac:spMkLst>
        </pc:spChg>
        <pc:picChg chg="add del">
          <ac:chgData name="HAVISH MADHVAPATY" userId="71140313-2703-480b-b9ae-8f282742dbab" providerId="ADAL" clId="{6A425715-89C0-4793-ABCD-D8C294F17CA8}" dt="2023-06-12T10:55:27.053" v="2450" actId="478"/>
          <ac:picMkLst>
            <pc:docMk/>
            <pc:sldMk cId="4233914262" sldId="411"/>
            <ac:picMk id="4" creationId="{203458D0-6A51-F4CD-9843-5A3279759D55}"/>
          </ac:picMkLst>
        </pc:picChg>
        <pc:picChg chg="add mod">
          <ac:chgData name="HAVISH MADHVAPATY" userId="71140313-2703-480b-b9ae-8f282742dbab" providerId="ADAL" clId="{6A425715-89C0-4793-ABCD-D8C294F17CA8}" dt="2023-06-12T10:55:32.466" v="2453" actId="1076"/>
          <ac:picMkLst>
            <pc:docMk/>
            <pc:sldMk cId="4233914262" sldId="411"/>
            <ac:picMk id="6" creationId="{DE0F8987-218C-0C18-1702-9534BBBA3008}"/>
          </ac:picMkLst>
        </pc:picChg>
        <pc:picChg chg="del">
          <ac:chgData name="HAVISH MADHVAPATY" userId="71140313-2703-480b-b9ae-8f282742dbab" providerId="ADAL" clId="{6A425715-89C0-4793-ABCD-D8C294F17CA8}" dt="2023-06-12T10:55:11.282" v="2447" actId="478"/>
          <ac:picMkLst>
            <pc:docMk/>
            <pc:sldMk cId="4233914262" sldId="411"/>
            <ac:picMk id="8" creationId="{54991AE4-DB82-8726-9600-5F2057B3B084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2T10:59:00.273" v="2498" actId="1038"/>
        <pc:sldMkLst>
          <pc:docMk/>
          <pc:sldMk cId="908899084" sldId="412"/>
        </pc:sldMkLst>
        <pc:spChg chg="add mod">
          <ac:chgData name="HAVISH MADHVAPATY" userId="71140313-2703-480b-b9ae-8f282742dbab" providerId="ADAL" clId="{6A425715-89C0-4793-ABCD-D8C294F17CA8}" dt="2023-06-12T10:57:22.629" v="2473" actId="1035"/>
          <ac:spMkLst>
            <pc:docMk/>
            <pc:sldMk cId="908899084" sldId="412"/>
            <ac:spMk id="8" creationId="{5624D477-A7E5-75E0-9697-3526A2326FEC}"/>
          </ac:spMkLst>
        </pc:spChg>
        <pc:spChg chg="add mod">
          <ac:chgData name="HAVISH MADHVAPATY" userId="71140313-2703-480b-b9ae-8f282742dbab" providerId="ADAL" clId="{6A425715-89C0-4793-ABCD-D8C294F17CA8}" dt="2023-06-12T10:57:28.924" v="2477" actId="1036"/>
          <ac:spMkLst>
            <pc:docMk/>
            <pc:sldMk cId="908899084" sldId="412"/>
            <ac:spMk id="9" creationId="{AD8851A7-3AA1-B828-E1B4-327E54EB8025}"/>
          </ac:spMkLst>
        </pc:spChg>
        <pc:spChg chg="add mod">
          <ac:chgData name="HAVISH MADHVAPATY" userId="71140313-2703-480b-b9ae-8f282742dbab" providerId="ADAL" clId="{6A425715-89C0-4793-ABCD-D8C294F17CA8}" dt="2023-06-12T10:59:00.273" v="2498" actId="1038"/>
          <ac:spMkLst>
            <pc:docMk/>
            <pc:sldMk cId="908899084" sldId="412"/>
            <ac:spMk id="11" creationId="{FC8A4484-A958-3BDE-77D6-C420FF32A8C2}"/>
          </ac:spMkLst>
        </pc:spChg>
        <pc:spChg chg="add mod">
          <ac:chgData name="HAVISH MADHVAPATY" userId="71140313-2703-480b-b9ae-8f282742dbab" providerId="ADAL" clId="{6A425715-89C0-4793-ABCD-D8C294F17CA8}" dt="2023-06-12T10:58:31.595" v="2489" actId="14100"/>
          <ac:spMkLst>
            <pc:docMk/>
            <pc:sldMk cId="908899084" sldId="412"/>
            <ac:spMk id="13" creationId="{02AB469D-7EA1-C5BD-BA77-D7A136786CC5}"/>
          </ac:spMkLst>
        </pc:spChg>
        <pc:picChg chg="add mod">
          <ac:chgData name="HAVISH MADHVAPATY" userId="71140313-2703-480b-b9ae-8f282742dbab" providerId="ADAL" clId="{6A425715-89C0-4793-ABCD-D8C294F17CA8}" dt="2023-06-12T10:56:35.273" v="2458" actId="1076"/>
          <ac:picMkLst>
            <pc:docMk/>
            <pc:sldMk cId="908899084" sldId="412"/>
            <ac:picMk id="3" creationId="{64FD5C9E-008F-F681-BC10-7BB13CD31FD7}"/>
          </ac:picMkLst>
        </pc:picChg>
        <pc:picChg chg="add mod">
          <ac:chgData name="HAVISH MADHVAPATY" userId="71140313-2703-480b-b9ae-8f282742dbab" providerId="ADAL" clId="{6A425715-89C0-4793-ABCD-D8C294F17CA8}" dt="2023-06-12T10:57:11.005" v="2461" actId="14100"/>
          <ac:picMkLst>
            <pc:docMk/>
            <pc:sldMk cId="908899084" sldId="412"/>
            <ac:picMk id="5" creationId="{A7221D03-5DD2-4519-1384-A769798BFBAC}"/>
          </ac:picMkLst>
        </pc:picChg>
        <pc:picChg chg="del">
          <ac:chgData name="HAVISH MADHVAPATY" userId="71140313-2703-480b-b9ae-8f282742dbab" providerId="ADAL" clId="{6A425715-89C0-4793-ABCD-D8C294F17CA8}" dt="2023-06-12T10:56:29.294" v="2455" actId="478"/>
          <ac:picMkLst>
            <pc:docMk/>
            <pc:sldMk cId="908899084" sldId="412"/>
            <ac:picMk id="6" creationId="{DE0F8987-218C-0C18-1702-9534BBBA3008}"/>
          </ac:picMkLst>
        </pc:picChg>
        <pc:picChg chg="add mod">
          <ac:chgData name="HAVISH MADHVAPATY" userId="71140313-2703-480b-b9ae-8f282742dbab" providerId="ADAL" clId="{6A425715-89C0-4793-ABCD-D8C294F17CA8}" dt="2023-06-12T10:57:41.680" v="2479" actId="571"/>
          <ac:picMkLst>
            <pc:docMk/>
            <pc:sldMk cId="908899084" sldId="412"/>
            <ac:picMk id="10" creationId="{6EAA30A7-1632-586F-026F-67ECF6B32439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2T11:03:38.553" v="2557" actId="20577"/>
        <pc:sldMkLst>
          <pc:docMk/>
          <pc:sldMk cId="3302260684" sldId="413"/>
        </pc:sldMkLst>
        <pc:spChg chg="mod">
          <ac:chgData name="HAVISH MADHVAPATY" userId="71140313-2703-480b-b9ae-8f282742dbab" providerId="ADAL" clId="{6A425715-89C0-4793-ABCD-D8C294F17CA8}" dt="2023-06-12T11:03:38.553" v="2557" actId="20577"/>
          <ac:spMkLst>
            <pc:docMk/>
            <pc:sldMk cId="3302260684" sldId="413"/>
            <ac:spMk id="7" creationId="{49801DBF-8101-45D9-9486-964AB6F62F59}"/>
          </ac:spMkLst>
        </pc:spChg>
        <pc:spChg chg="del">
          <ac:chgData name="HAVISH MADHVAPATY" userId="71140313-2703-480b-b9ae-8f282742dbab" providerId="ADAL" clId="{6A425715-89C0-4793-ABCD-D8C294F17CA8}" dt="2023-06-12T11:01:07.593" v="2500" actId="478"/>
          <ac:spMkLst>
            <pc:docMk/>
            <pc:sldMk cId="3302260684" sldId="413"/>
            <ac:spMk id="8" creationId="{5624D477-A7E5-75E0-9697-3526A2326FEC}"/>
          </ac:spMkLst>
        </pc:spChg>
        <pc:spChg chg="del">
          <ac:chgData name="HAVISH MADHVAPATY" userId="71140313-2703-480b-b9ae-8f282742dbab" providerId="ADAL" clId="{6A425715-89C0-4793-ABCD-D8C294F17CA8}" dt="2023-06-12T11:01:07.593" v="2500" actId="478"/>
          <ac:spMkLst>
            <pc:docMk/>
            <pc:sldMk cId="3302260684" sldId="413"/>
            <ac:spMk id="9" creationId="{AD8851A7-3AA1-B828-E1B4-327E54EB8025}"/>
          </ac:spMkLst>
        </pc:spChg>
        <pc:spChg chg="del">
          <ac:chgData name="HAVISH MADHVAPATY" userId="71140313-2703-480b-b9ae-8f282742dbab" providerId="ADAL" clId="{6A425715-89C0-4793-ABCD-D8C294F17CA8}" dt="2023-06-12T11:01:07.593" v="2500" actId="478"/>
          <ac:spMkLst>
            <pc:docMk/>
            <pc:sldMk cId="3302260684" sldId="413"/>
            <ac:spMk id="11" creationId="{FC8A4484-A958-3BDE-77D6-C420FF32A8C2}"/>
          </ac:spMkLst>
        </pc:spChg>
        <pc:spChg chg="del">
          <ac:chgData name="HAVISH MADHVAPATY" userId="71140313-2703-480b-b9ae-8f282742dbab" providerId="ADAL" clId="{6A425715-89C0-4793-ABCD-D8C294F17CA8}" dt="2023-06-12T11:01:07.593" v="2500" actId="478"/>
          <ac:spMkLst>
            <pc:docMk/>
            <pc:sldMk cId="3302260684" sldId="413"/>
            <ac:spMk id="13" creationId="{02AB469D-7EA1-C5BD-BA77-D7A136786CC5}"/>
          </ac:spMkLst>
        </pc:spChg>
        <pc:picChg chg="del">
          <ac:chgData name="HAVISH MADHVAPATY" userId="71140313-2703-480b-b9ae-8f282742dbab" providerId="ADAL" clId="{6A425715-89C0-4793-ABCD-D8C294F17CA8}" dt="2023-06-12T11:01:07.593" v="2500" actId="478"/>
          <ac:picMkLst>
            <pc:docMk/>
            <pc:sldMk cId="3302260684" sldId="413"/>
            <ac:picMk id="3" creationId="{64FD5C9E-008F-F681-BC10-7BB13CD31FD7}"/>
          </ac:picMkLst>
        </pc:picChg>
        <pc:picChg chg="add mod">
          <ac:chgData name="HAVISH MADHVAPATY" userId="71140313-2703-480b-b9ae-8f282742dbab" providerId="ADAL" clId="{6A425715-89C0-4793-ABCD-D8C294F17CA8}" dt="2023-06-12T11:01:12.919" v="2503" actId="1076"/>
          <ac:picMkLst>
            <pc:docMk/>
            <pc:sldMk cId="3302260684" sldId="413"/>
            <ac:picMk id="4" creationId="{EEE6DEA6-AC24-10F3-B67A-6737DD2A8A80}"/>
          </ac:picMkLst>
        </pc:picChg>
        <pc:picChg chg="del">
          <ac:chgData name="HAVISH MADHVAPATY" userId="71140313-2703-480b-b9ae-8f282742dbab" providerId="ADAL" clId="{6A425715-89C0-4793-ABCD-D8C294F17CA8}" dt="2023-06-12T11:01:07.593" v="2500" actId="478"/>
          <ac:picMkLst>
            <pc:docMk/>
            <pc:sldMk cId="3302260684" sldId="413"/>
            <ac:picMk id="5" creationId="{A7221D03-5DD2-4519-1384-A769798BFBAC}"/>
          </ac:picMkLst>
        </pc:picChg>
      </pc:sldChg>
      <pc:sldChg chg="addSp delSp modSp add mod ord">
        <pc:chgData name="HAVISH MADHVAPATY" userId="71140313-2703-480b-b9ae-8f282742dbab" providerId="ADAL" clId="{6A425715-89C0-4793-ABCD-D8C294F17CA8}" dt="2023-06-12T11:03:32.755" v="2546" actId="20577"/>
        <pc:sldMkLst>
          <pc:docMk/>
          <pc:sldMk cId="1653491645" sldId="414"/>
        </pc:sldMkLst>
        <pc:spChg chg="mod">
          <ac:chgData name="HAVISH MADHVAPATY" userId="71140313-2703-480b-b9ae-8f282742dbab" providerId="ADAL" clId="{6A425715-89C0-4793-ABCD-D8C294F17CA8}" dt="2023-06-12T11:03:32.755" v="2546" actId="20577"/>
          <ac:spMkLst>
            <pc:docMk/>
            <pc:sldMk cId="1653491645" sldId="414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6A425715-89C0-4793-ABCD-D8C294F17CA8}" dt="2023-06-12T11:03:20.394" v="2526" actId="1076"/>
          <ac:picMkLst>
            <pc:docMk/>
            <pc:sldMk cId="1653491645" sldId="414"/>
            <ac:picMk id="3" creationId="{306D9F3C-9485-535C-0AD2-28B721ACE7EB}"/>
          </ac:picMkLst>
        </pc:picChg>
        <pc:picChg chg="del">
          <ac:chgData name="HAVISH MADHVAPATY" userId="71140313-2703-480b-b9ae-8f282742dbab" providerId="ADAL" clId="{6A425715-89C0-4793-ABCD-D8C294F17CA8}" dt="2023-06-12T11:03:11.496" v="2521" actId="478"/>
          <ac:picMkLst>
            <pc:docMk/>
            <pc:sldMk cId="1653491645" sldId="414"/>
            <ac:picMk id="4" creationId="{EEE6DEA6-AC24-10F3-B67A-6737DD2A8A80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2T11:05:23.331" v="2570" actId="1076"/>
        <pc:sldMkLst>
          <pc:docMk/>
          <pc:sldMk cId="552607845" sldId="415"/>
        </pc:sldMkLst>
        <pc:spChg chg="mod">
          <ac:chgData name="HAVISH MADHVAPATY" userId="71140313-2703-480b-b9ae-8f282742dbab" providerId="ADAL" clId="{6A425715-89C0-4793-ABCD-D8C294F17CA8}" dt="2023-06-12T11:03:48.577" v="2564" actId="20577"/>
          <ac:spMkLst>
            <pc:docMk/>
            <pc:sldMk cId="552607845" sldId="415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6A425715-89C0-4793-ABCD-D8C294F17CA8}" dt="2023-06-12T11:05:23.331" v="2570" actId="1076"/>
          <ac:picMkLst>
            <pc:docMk/>
            <pc:sldMk cId="552607845" sldId="415"/>
            <ac:picMk id="3" creationId="{2DE838F7-847B-ED28-5C89-A51AA2400002}"/>
          </ac:picMkLst>
        </pc:picChg>
        <pc:picChg chg="del">
          <ac:chgData name="HAVISH MADHVAPATY" userId="71140313-2703-480b-b9ae-8f282742dbab" providerId="ADAL" clId="{6A425715-89C0-4793-ABCD-D8C294F17CA8}" dt="2023-06-12T11:03:49.522" v="2565" actId="478"/>
          <ac:picMkLst>
            <pc:docMk/>
            <pc:sldMk cId="552607845" sldId="415"/>
            <ac:picMk id="4" creationId="{EEE6DEA6-AC24-10F3-B67A-6737DD2A8A80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2T11:06:37.715" v="2584" actId="20577"/>
        <pc:sldMkLst>
          <pc:docMk/>
          <pc:sldMk cId="4185827523" sldId="416"/>
        </pc:sldMkLst>
        <pc:spChg chg="mod">
          <ac:chgData name="HAVISH MADHVAPATY" userId="71140313-2703-480b-b9ae-8f282742dbab" providerId="ADAL" clId="{6A425715-89C0-4793-ABCD-D8C294F17CA8}" dt="2023-06-12T11:06:37.715" v="2584" actId="20577"/>
          <ac:spMkLst>
            <pc:docMk/>
            <pc:sldMk cId="4185827523" sldId="416"/>
            <ac:spMk id="7" creationId="{49801DBF-8101-45D9-9486-964AB6F62F59}"/>
          </ac:spMkLst>
        </pc:spChg>
        <pc:picChg chg="del">
          <ac:chgData name="HAVISH MADHVAPATY" userId="71140313-2703-480b-b9ae-8f282742dbab" providerId="ADAL" clId="{6A425715-89C0-4793-ABCD-D8C294F17CA8}" dt="2023-06-12T11:06:16.025" v="2572" actId="478"/>
          <ac:picMkLst>
            <pc:docMk/>
            <pc:sldMk cId="4185827523" sldId="416"/>
            <ac:picMk id="3" creationId="{2DE838F7-847B-ED28-5C89-A51AA2400002}"/>
          </ac:picMkLst>
        </pc:picChg>
        <pc:picChg chg="add del">
          <ac:chgData name="HAVISH MADHVAPATY" userId="71140313-2703-480b-b9ae-8f282742dbab" providerId="ADAL" clId="{6A425715-89C0-4793-ABCD-D8C294F17CA8}" dt="2023-06-12T11:06:17.320" v="2574" actId="22"/>
          <ac:picMkLst>
            <pc:docMk/>
            <pc:sldMk cId="4185827523" sldId="416"/>
            <ac:picMk id="4" creationId="{3FDD6A1F-9E2A-38F7-6EB4-A53C6455170E}"/>
          </ac:picMkLst>
        </pc:picChg>
        <pc:picChg chg="add mod">
          <ac:chgData name="HAVISH MADHVAPATY" userId="71140313-2703-480b-b9ae-8f282742dbab" providerId="ADAL" clId="{6A425715-89C0-4793-ABCD-D8C294F17CA8}" dt="2023-06-12T11:06:32.941" v="2577" actId="1076"/>
          <ac:picMkLst>
            <pc:docMk/>
            <pc:sldMk cId="4185827523" sldId="416"/>
            <ac:picMk id="6" creationId="{BBCFBFB8-4339-BAF0-9A94-B1F78E214591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2T11:08:22.122" v="2653" actId="1076"/>
        <pc:sldMkLst>
          <pc:docMk/>
          <pc:sldMk cId="2840542339" sldId="417"/>
        </pc:sldMkLst>
        <pc:spChg chg="add mod">
          <ac:chgData name="HAVISH MADHVAPATY" userId="71140313-2703-480b-b9ae-8f282742dbab" providerId="ADAL" clId="{6A425715-89C0-4793-ABCD-D8C294F17CA8}" dt="2023-06-12T11:07:08.222" v="2650" actId="20577"/>
          <ac:spMkLst>
            <pc:docMk/>
            <pc:sldMk cId="2840542339" sldId="417"/>
            <ac:spMk id="2" creationId="{5109133C-8E02-E378-0D35-BC56A210129B}"/>
          </ac:spMkLst>
        </pc:spChg>
        <pc:spChg chg="add del mod">
          <ac:chgData name="HAVISH MADHVAPATY" userId="71140313-2703-480b-b9ae-8f282742dbab" providerId="ADAL" clId="{6A425715-89C0-4793-ABCD-D8C294F17CA8}" dt="2023-06-12T11:07:01.006" v="2616"/>
          <ac:spMkLst>
            <pc:docMk/>
            <pc:sldMk cId="2840542339" sldId="417"/>
            <ac:spMk id="3" creationId="{281C43E2-D7C3-4037-6DB5-F5020097B54F}"/>
          </ac:spMkLst>
        </pc:spChg>
        <pc:spChg chg="mod">
          <ac:chgData name="HAVISH MADHVAPATY" userId="71140313-2703-480b-b9ae-8f282742dbab" providerId="ADAL" clId="{6A425715-89C0-4793-ABCD-D8C294F17CA8}" dt="2023-06-12T11:06:45.165" v="2607" actId="20577"/>
          <ac:spMkLst>
            <pc:docMk/>
            <pc:sldMk cId="2840542339" sldId="417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6A425715-89C0-4793-ABCD-D8C294F17CA8}" dt="2023-06-12T11:08:22.122" v="2653" actId="1076"/>
          <ac:picMkLst>
            <pc:docMk/>
            <pc:sldMk cId="2840542339" sldId="417"/>
            <ac:picMk id="5" creationId="{7BC8EF70-3D40-A693-3246-9381C6E8BF05}"/>
          </ac:picMkLst>
        </pc:picChg>
        <pc:picChg chg="del">
          <ac:chgData name="HAVISH MADHVAPATY" userId="71140313-2703-480b-b9ae-8f282742dbab" providerId="ADAL" clId="{6A425715-89C0-4793-ABCD-D8C294F17CA8}" dt="2023-06-12T11:06:46.603" v="2608" actId="478"/>
          <ac:picMkLst>
            <pc:docMk/>
            <pc:sldMk cId="2840542339" sldId="417"/>
            <ac:picMk id="6" creationId="{BBCFBFB8-4339-BAF0-9A94-B1F78E214591}"/>
          </ac:picMkLst>
        </pc:picChg>
      </pc:sldChg>
      <pc:sldChg chg="addSp delSp modSp add mod">
        <pc:chgData name="HAVISH MADHVAPATY" userId="71140313-2703-480b-b9ae-8f282742dbab" providerId="ADAL" clId="{6A425715-89C0-4793-ABCD-D8C294F17CA8}" dt="2023-06-12T11:15:31.458" v="2792" actId="20577"/>
        <pc:sldMkLst>
          <pc:docMk/>
          <pc:sldMk cId="1962403761" sldId="418"/>
        </pc:sldMkLst>
        <pc:spChg chg="del">
          <ac:chgData name="HAVISH MADHVAPATY" userId="71140313-2703-480b-b9ae-8f282742dbab" providerId="ADAL" clId="{6A425715-89C0-4793-ABCD-D8C294F17CA8}" dt="2023-06-12T11:09:02.017" v="2698" actId="478"/>
          <ac:spMkLst>
            <pc:docMk/>
            <pc:sldMk cId="1962403761" sldId="418"/>
            <ac:spMk id="2" creationId="{5109133C-8E02-E378-0D35-BC56A210129B}"/>
          </ac:spMkLst>
        </pc:spChg>
        <pc:spChg chg="mod">
          <ac:chgData name="HAVISH MADHVAPATY" userId="71140313-2703-480b-b9ae-8f282742dbab" providerId="ADAL" clId="{6A425715-89C0-4793-ABCD-D8C294F17CA8}" dt="2023-06-12T11:08:59.535" v="2696" actId="20577"/>
          <ac:spMkLst>
            <pc:docMk/>
            <pc:sldMk cId="1962403761" sldId="418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6A425715-89C0-4793-ABCD-D8C294F17CA8}" dt="2023-06-12T11:15:09.052" v="2744" actId="14100"/>
          <ac:spMkLst>
            <pc:docMk/>
            <pc:sldMk cId="1962403761" sldId="418"/>
            <ac:spMk id="9" creationId="{F48D13CD-A2EE-2A0A-5510-25B9B5FFEE6B}"/>
          </ac:spMkLst>
        </pc:spChg>
        <pc:spChg chg="add mod">
          <ac:chgData name="HAVISH MADHVAPATY" userId="71140313-2703-480b-b9ae-8f282742dbab" providerId="ADAL" clId="{6A425715-89C0-4793-ABCD-D8C294F17CA8}" dt="2023-06-12T11:14:58.662" v="2728" actId="14100"/>
          <ac:spMkLst>
            <pc:docMk/>
            <pc:sldMk cId="1962403761" sldId="418"/>
            <ac:spMk id="10" creationId="{B0116487-4E34-8691-79FA-F275536805A5}"/>
          </ac:spMkLst>
        </pc:spChg>
        <pc:spChg chg="add mod">
          <ac:chgData name="HAVISH MADHVAPATY" userId="71140313-2703-480b-b9ae-8f282742dbab" providerId="ADAL" clId="{6A425715-89C0-4793-ABCD-D8C294F17CA8}" dt="2023-06-12T11:15:31.458" v="2792" actId="20577"/>
          <ac:spMkLst>
            <pc:docMk/>
            <pc:sldMk cId="1962403761" sldId="418"/>
            <ac:spMk id="11" creationId="{C53EE0B9-F34B-ABEC-D307-7C7BB1F92ACF}"/>
          </ac:spMkLst>
        </pc:spChg>
        <pc:picChg chg="add del mod">
          <ac:chgData name="HAVISH MADHVAPATY" userId="71140313-2703-480b-b9ae-8f282742dbab" providerId="ADAL" clId="{6A425715-89C0-4793-ABCD-D8C294F17CA8}" dt="2023-06-12T11:13:57.113" v="2701" actId="478"/>
          <ac:picMkLst>
            <pc:docMk/>
            <pc:sldMk cId="1962403761" sldId="418"/>
            <ac:picMk id="4" creationId="{46D821F2-9E24-FFB7-DD45-1AFBF29774CE}"/>
          </ac:picMkLst>
        </pc:picChg>
        <pc:picChg chg="del">
          <ac:chgData name="HAVISH MADHVAPATY" userId="71140313-2703-480b-b9ae-8f282742dbab" providerId="ADAL" clId="{6A425715-89C0-4793-ABCD-D8C294F17CA8}" dt="2023-06-12T11:09:00.866" v="2697" actId="478"/>
          <ac:picMkLst>
            <pc:docMk/>
            <pc:sldMk cId="1962403761" sldId="418"/>
            <ac:picMk id="5" creationId="{7BC8EF70-3D40-A693-3246-9381C6E8BF05}"/>
          </ac:picMkLst>
        </pc:picChg>
        <pc:picChg chg="add mod">
          <ac:chgData name="HAVISH MADHVAPATY" userId="71140313-2703-480b-b9ae-8f282742dbab" providerId="ADAL" clId="{6A425715-89C0-4793-ABCD-D8C294F17CA8}" dt="2023-06-12T11:14:23.996" v="2704" actId="1076"/>
          <ac:picMkLst>
            <pc:docMk/>
            <pc:sldMk cId="1962403761" sldId="418"/>
            <ac:picMk id="8" creationId="{46BA4134-31C0-6F68-4662-21CFA88A1159}"/>
          </ac:picMkLst>
        </pc:picChg>
      </pc:sldChg>
      <pc:sldChg chg="delSp modSp add mod">
        <pc:chgData name="HAVISH MADHVAPATY" userId="71140313-2703-480b-b9ae-8f282742dbab" providerId="ADAL" clId="{6A425715-89C0-4793-ABCD-D8C294F17CA8}" dt="2023-06-12T11:16:10.724" v="2814" actId="478"/>
        <pc:sldMkLst>
          <pc:docMk/>
          <pc:sldMk cId="4035040841" sldId="419"/>
        </pc:sldMkLst>
        <pc:spChg chg="mod">
          <ac:chgData name="HAVISH MADHVAPATY" userId="71140313-2703-480b-b9ae-8f282742dbab" providerId="ADAL" clId="{6A425715-89C0-4793-ABCD-D8C294F17CA8}" dt="2023-06-12T11:16:02.377" v="2811" actId="20577"/>
          <ac:spMkLst>
            <pc:docMk/>
            <pc:sldMk cId="4035040841" sldId="419"/>
            <ac:spMk id="7" creationId="{49801DBF-8101-45D9-9486-964AB6F62F59}"/>
          </ac:spMkLst>
        </pc:spChg>
        <pc:spChg chg="del">
          <ac:chgData name="HAVISH MADHVAPATY" userId="71140313-2703-480b-b9ae-8f282742dbab" providerId="ADAL" clId="{6A425715-89C0-4793-ABCD-D8C294F17CA8}" dt="2023-06-12T11:16:07.008" v="2813" actId="478"/>
          <ac:spMkLst>
            <pc:docMk/>
            <pc:sldMk cId="4035040841" sldId="419"/>
            <ac:spMk id="9" creationId="{F48D13CD-A2EE-2A0A-5510-25B9B5FFEE6B}"/>
          </ac:spMkLst>
        </pc:spChg>
        <pc:spChg chg="del">
          <ac:chgData name="HAVISH MADHVAPATY" userId="71140313-2703-480b-b9ae-8f282742dbab" providerId="ADAL" clId="{6A425715-89C0-4793-ABCD-D8C294F17CA8}" dt="2023-06-12T11:16:07.008" v="2813" actId="478"/>
          <ac:spMkLst>
            <pc:docMk/>
            <pc:sldMk cId="4035040841" sldId="419"/>
            <ac:spMk id="10" creationId="{B0116487-4E34-8691-79FA-F275536805A5}"/>
          </ac:spMkLst>
        </pc:spChg>
        <pc:spChg chg="del">
          <ac:chgData name="HAVISH MADHVAPATY" userId="71140313-2703-480b-b9ae-8f282742dbab" providerId="ADAL" clId="{6A425715-89C0-4793-ABCD-D8C294F17CA8}" dt="2023-06-12T11:16:10.724" v="2814" actId="478"/>
          <ac:spMkLst>
            <pc:docMk/>
            <pc:sldMk cId="4035040841" sldId="419"/>
            <ac:spMk id="11" creationId="{C53EE0B9-F34B-ABEC-D307-7C7BB1F92ACF}"/>
          </ac:spMkLst>
        </pc:spChg>
        <pc:picChg chg="del">
          <ac:chgData name="HAVISH MADHVAPATY" userId="71140313-2703-480b-b9ae-8f282742dbab" providerId="ADAL" clId="{6A425715-89C0-4793-ABCD-D8C294F17CA8}" dt="2023-06-12T11:16:05.808" v="2812" actId="478"/>
          <ac:picMkLst>
            <pc:docMk/>
            <pc:sldMk cId="4035040841" sldId="419"/>
            <ac:picMk id="8" creationId="{46BA4134-31C0-6F68-4662-21CFA88A1159}"/>
          </ac:picMkLst>
        </pc:picChg>
      </pc:sldChg>
    </pc:docChg>
  </pc:docChgLst>
  <pc:docChgLst>
    <pc:chgData name="HAVISH MADHVAPATY" userId="71140313-2703-480b-b9ae-8f282742dbab" providerId="ADAL" clId="{1374DD43-B601-4B76-AF40-6382D198AA4B}"/>
    <pc:docChg chg="undo redo custSel addSld delSld modSld sldOrd addSection modSection">
      <pc:chgData name="HAVISH MADHVAPATY" userId="71140313-2703-480b-b9ae-8f282742dbab" providerId="ADAL" clId="{1374DD43-B601-4B76-AF40-6382D198AA4B}" dt="2023-03-24T13:32:31.900" v="1617" actId="478"/>
      <pc:docMkLst>
        <pc:docMk/>
      </pc:docMkLst>
      <pc:sldChg chg="del ord">
        <pc:chgData name="HAVISH MADHVAPATY" userId="71140313-2703-480b-b9ae-8f282742dbab" providerId="ADAL" clId="{1374DD43-B601-4B76-AF40-6382D198AA4B}" dt="2023-03-14T17:05:07.309" v="392" actId="2696"/>
        <pc:sldMkLst>
          <pc:docMk/>
          <pc:sldMk cId="1657561618" sldId="267"/>
        </pc:sldMkLst>
      </pc:sldChg>
      <pc:sldChg chg="add">
        <pc:chgData name="HAVISH MADHVAPATY" userId="71140313-2703-480b-b9ae-8f282742dbab" providerId="ADAL" clId="{1374DD43-B601-4B76-AF40-6382D198AA4B}" dt="2023-03-14T17:05:17.400" v="397"/>
        <pc:sldMkLst>
          <pc:docMk/>
          <pc:sldMk cId="1714763385" sldId="267"/>
        </pc:sldMkLst>
      </pc:sldChg>
      <pc:sldChg chg="add del setBg">
        <pc:chgData name="HAVISH MADHVAPATY" userId="71140313-2703-480b-b9ae-8f282742dbab" providerId="ADAL" clId="{1374DD43-B601-4B76-AF40-6382D198AA4B}" dt="2023-03-14T17:05:17.385" v="396"/>
        <pc:sldMkLst>
          <pc:docMk/>
          <pc:sldMk cId="3794071176" sldId="267"/>
        </pc:sldMkLst>
      </pc:sldChg>
      <pc:sldChg chg="add del setBg">
        <pc:chgData name="HAVISH MADHVAPATY" userId="71140313-2703-480b-b9ae-8f282742dbab" providerId="ADAL" clId="{1374DD43-B601-4B76-AF40-6382D198AA4B}" dt="2023-03-14T17:05:17.385" v="396"/>
        <pc:sldMkLst>
          <pc:docMk/>
          <pc:sldMk cId="764515325" sldId="268"/>
        </pc:sldMkLst>
      </pc:sldChg>
      <pc:sldChg chg="add">
        <pc:chgData name="HAVISH MADHVAPATY" userId="71140313-2703-480b-b9ae-8f282742dbab" providerId="ADAL" clId="{1374DD43-B601-4B76-AF40-6382D198AA4B}" dt="2023-03-14T17:05:17.400" v="397"/>
        <pc:sldMkLst>
          <pc:docMk/>
          <pc:sldMk cId="2530982824" sldId="268"/>
        </pc:sldMkLst>
      </pc:sldChg>
      <pc:sldChg chg="del ord">
        <pc:chgData name="HAVISH MADHVAPATY" userId="71140313-2703-480b-b9ae-8f282742dbab" providerId="ADAL" clId="{1374DD43-B601-4B76-AF40-6382D198AA4B}" dt="2023-03-14T17:05:07.309" v="392" actId="2696"/>
        <pc:sldMkLst>
          <pc:docMk/>
          <pc:sldMk cId="4078086344" sldId="268"/>
        </pc:sldMkLst>
      </pc:sldChg>
      <pc:sldChg chg="add">
        <pc:chgData name="HAVISH MADHVAPATY" userId="71140313-2703-480b-b9ae-8f282742dbab" providerId="ADAL" clId="{1374DD43-B601-4B76-AF40-6382D198AA4B}" dt="2023-03-14T17:05:17.400" v="397"/>
        <pc:sldMkLst>
          <pc:docMk/>
          <pc:sldMk cId="1034395175" sldId="269"/>
        </pc:sldMkLst>
      </pc:sldChg>
      <pc:sldChg chg="add del setBg">
        <pc:chgData name="HAVISH MADHVAPATY" userId="71140313-2703-480b-b9ae-8f282742dbab" providerId="ADAL" clId="{1374DD43-B601-4B76-AF40-6382D198AA4B}" dt="2023-03-14T17:05:17.385" v="396"/>
        <pc:sldMkLst>
          <pc:docMk/>
          <pc:sldMk cId="1871470606" sldId="269"/>
        </pc:sldMkLst>
      </pc:sldChg>
      <pc:sldChg chg="del ord">
        <pc:chgData name="HAVISH MADHVAPATY" userId="71140313-2703-480b-b9ae-8f282742dbab" providerId="ADAL" clId="{1374DD43-B601-4B76-AF40-6382D198AA4B}" dt="2023-03-14T17:05:07.309" v="392" actId="2696"/>
        <pc:sldMkLst>
          <pc:docMk/>
          <pc:sldMk cId="2421377510" sldId="269"/>
        </pc:sldMkLst>
      </pc:sldChg>
      <pc:sldChg chg="del ord">
        <pc:chgData name="HAVISH MADHVAPATY" userId="71140313-2703-480b-b9ae-8f282742dbab" providerId="ADAL" clId="{1374DD43-B601-4B76-AF40-6382D198AA4B}" dt="2023-03-14T17:05:07.309" v="392" actId="2696"/>
        <pc:sldMkLst>
          <pc:docMk/>
          <pc:sldMk cId="2325091994" sldId="274"/>
        </pc:sldMkLst>
      </pc:sldChg>
      <pc:sldChg chg="add del setBg">
        <pc:chgData name="HAVISH MADHVAPATY" userId="71140313-2703-480b-b9ae-8f282742dbab" providerId="ADAL" clId="{1374DD43-B601-4B76-AF40-6382D198AA4B}" dt="2023-03-14T17:05:17.385" v="396"/>
        <pc:sldMkLst>
          <pc:docMk/>
          <pc:sldMk cId="2378651096" sldId="274"/>
        </pc:sldMkLst>
      </pc:sldChg>
      <pc:sldChg chg="add">
        <pc:chgData name="HAVISH MADHVAPATY" userId="71140313-2703-480b-b9ae-8f282742dbab" providerId="ADAL" clId="{1374DD43-B601-4B76-AF40-6382D198AA4B}" dt="2023-03-14T17:05:17.400" v="397"/>
        <pc:sldMkLst>
          <pc:docMk/>
          <pc:sldMk cId="3311778296" sldId="274"/>
        </pc:sldMkLst>
      </pc:sldChg>
      <pc:sldChg chg="add">
        <pc:chgData name="HAVISH MADHVAPATY" userId="71140313-2703-480b-b9ae-8f282742dbab" providerId="ADAL" clId="{1374DD43-B601-4B76-AF40-6382D198AA4B}" dt="2023-03-14T17:05:17.400" v="397"/>
        <pc:sldMkLst>
          <pc:docMk/>
          <pc:sldMk cId="63453548" sldId="275"/>
        </pc:sldMkLst>
      </pc:sldChg>
      <pc:sldChg chg="add del setBg">
        <pc:chgData name="HAVISH MADHVAPATY" userId="71140313-2703-480b-b9ae-8f282742dbab" providerId="ADAL" clId="{1374DD43-B601-4B76-AF40-6382D198AA4B}" dt="2023-03-14T17:05:17.385" v="396"/>
        <pc:sldMkLst>
          <pc:docMk/>
          <pc:sldMk cId="283719093" sldId="275"/>
        </pc:sldMkLst>
      </pc:sldChg>
      <pc:sldChg chg="del ord">
        <pc:chgData name="HAVISH MADHVAPATY" userId="71140313-2703-480b-b9ae-8f282742dbab" providerId="ADAL" clId="{1374DD43-B601-4B76-AF40-6382D198AA4B}" dt="2023-03-14T17:05:07.309" v="392" actId="2696"/>
        <pc:sldMkLst>
          <pc:docMk/>
          <pc:sldMk cId="2178018315" sldId="275"/>
        </pc:sldMkLst>
      </pc:sldChg>
      <pc:sldChg chg="modSp mod">
        <pc:chgData name="HAVISH MADHVAPATY" userId="71140313-2703-480b-b9ae-8f282742dbab" providerId="ADAL" clId="{1374DD43-B601-4B76-AF40-6382D198AA4B}" dt="2023-03-14T16:52:05.694" v="261" actId="20577"/>
        <pc:sldMkLst>
          <pc:docMk/>
          <pc:sldMk cId="881167865" sldId="277"/>
        </pc:sldMkLst>
        <pc:spChg chg="mod">
          <ac:chgData name="HAVISH MADHVAPATY" userId="71140313-2703-480b-b9ae-8f282742dbab" providerId="ADAL" clId="{1374DD43-B601-4B76-AF40-6382D198AA4B}" dt="2023-03-14T16:52:05.694" v="261" actId="20577"/>
          <ac:spMkLst>
            <pc:docMk/>
            <pc:sldMk cId="881167865" sldId="277"/>
            <ac:spMk id="6" creationId="{7E5F50C7-8B35-1C8D-C30F-3C0D72CABDE3}"/>
          </ac:spMkLst>
        </pc:spChg>
      </pc:sldChg>
      <pc:sldChg chg="modSp mod ord">
        <pc:chgData name="HAVISH MADHVAPATY" userId="71140313-2703-480b-b9ae-8f282742dbab" providerId="ADAL" clId="{1374DD43-B601-4B76-AF40-6382D198AA4B}" dt="2023-03-14T17:02:59.521" v="381"/>
        <pc:sldMkLst>
          <pc:docMk/>
          <pc:sldMk cId="2173772714" sldId="278"/>
        </pc:sldMkLst>
        <pc:spChg chg="mod">
          <ac:chgData name="HAVISH MADHVAPATY" userId="71140313-2703-480b-b9ae-8f282742dbab" providerId="ADAL" clId="{1374DD43-B601-4B76-AF40-6382D198AA4B}" dt="2023-03-14T16:48:36.389" v="244" actId="20577"/>
          <ac:spMkLst>
            <pc:docMk/>
            <pc:sldMk cId="2173772714" sldId="278"/>
            <ac:spMk id="8" creationId="{668D13AB-A217-028A-B923-FD1722E8BBA1}"/>
          </ac:spMkLst>
        </pc:spChg>
      </pc:sldChg>
      <pc:sldChg chg="addSp delSp modSp mod ord">
        <pc:chgData name="HAVISH MADHVAPATY" userId="71140313-2703-480b-b9ae-8f282742dbab" providerId="ADAL" clId="{1374DD43-B601-4B76-AF40-6382D198AA4B}" dt="2023-03-14T16:46:15.543" v="128"/>
        <pc:sldMkLst>
          <pc:docMk/>
          <pc:sldMk cId="2171207000" sldId="282"/>
        </pc:sldMkLst>
        <pc:spChg chg="mod">
          <ac:chgData name="HAVISH MADHVAPATY" userId="71140313-2703-480b-b9ae-8f282742dbab" providerId="ADAL" clId="{1374DD43-B601-4B76-AF40-6382D198AA4B}" dt="2023-03-14T16:46:15.543" v="128"/>
          <ac:spMkLst>
            <pc:docMk/>
            <pc:sldMk cId="2171207000" sldId="282"/>
            <ac:spMk id="7" creationId="{49801DBF-8101-45D9-9486-964AB6F62F59}"/>
          </ac:spMkLst>
        </pc:spChg>
        <pc:spChg chg="mod">
          <ac:chgData name="HAVISH MADHVAPATY" userId="71140313-2703-480b-b9ae-8f282742dbab" providerId="ADAL" clId="{1374DD43-B601-4B76-AF40-6382D198AA4B}" dt="2023-03-14T16:45:09.214" v="109" actId="1036"/>
          <ac:spMkLst>
            <pc:docMk/>
            <pc:sldMk cId="2171207000" sldId="282"/>
            <ac:spMk id="12" creationId="{EAEE4B0B-EBEE-CA18-A72A-594577BB58BD}"/>
          </ac:spMkLst>
        </pc:spChg>
        <pc:picChg chg="del">
          <ac:chgData name="HAVISH MADHVAPATY" userId="71140313-2703-480b-b9ae-8f282742dbab" providerId="ADAL" clId="{1374DD43-B601-4B76-AF40-6382D198AA4B}" dt="2023-03-14T16:45:03.890" v="88" actId="478"/>
          <ac:picMkLst>
            <pc:docMk/>
            <pc:sldMk cId="2171207000" sldId="282"/>
            <ac:picMk id="3" creationId="{CA5A36BE-0004-C1B9-C727-BC72A5202F4C}"/>
          </ac:picMkLst>
        </pc:picChg>
        <pc:picChg chg="add mod">
          <ac:chgData name="HAVISH MADHVAPATY" userId="71140313-2703-480b-b9ae-8f282742dbab" providerId="ADAL" clId="{1374DD43-B601-4B76-AF40-6382D198AA4B}" dt="2023-03-14T16:45:23.578" v="123" actId="1035"/>
          <ac:picMkLst>
            <pc:docMk/>
            <pc:sldMk cId="2171207000" sldId="282"/>
            <ac:picMk id="4" creationId="{087F4D00-392C-7706-4924-E81E8083CDC6}"/>
          </ac:picMkLst>
        </pc:picChg>
      </pc:sldChg>
      <pc:sldChg chg="del">
        <pc:chgData name="HAVISH MADHVAPATY" userId="71140313-2703-480b-b9ae-8f282742dbab" providerId="ADAL" clId="{1374DD43-B601-4B76-AF40-6382D198AA4B}" dt="2023-03-14T16:58:41.605" v="330" actId="2696"/>
        <pc:sldMkLst>
          <pc:docMk/>
          <pc:sldMk cId="1549371318" sldId="283"/>
        </pc:sldMkLst>
      </pc:sldChg>
      <pc:sldChg chg="modSp add mod">
        <pc:chgData name="HAVISH MADHVAPATY" userId="71140313-2703-480b-b9ae-8f282742dbab" providerId="ADAL" clId="{1374DD43-B601-4B76-AF40-6382D198AA4B}" dt="2023-03-14T16:58:51.769" v="335" actId="20577"/>
        <pc:sldMkLst>
          <pc:docMk/>
          <pc:sldMk cId="1844250370" sldId="283"/>
        </pc:sldMkLst>
        <pc:spChg chg="mod">
          <ac:chgData name="HAVISH MADHVAPATY" userId="71140313-2703-480b-b9ae-8f282742dbab" providerId="ADAL" clId="{1374DD43-B601-4B76-AF40-6382D198AA4B}" dt="2023-03-14T16:58:51.769" v="335" actId="20577"/>
          <ac:spMkLst>
            <pc:docMk/>
            <pc:sldMk cId="1844250370" sldId="283"/>
            <ac:spMk id="8" creationId="{A8066CC5-AB98-E2A7-89C7-9D57EA38BDE1}"/>
          </ac:spMkLst>
        </pc:spChg>
      </pc:sldChg>
      <pc:sldChg chg="add del setBg">
        <pc:chgData name="HAVISH MADHVAPATY" userId="71140313-2703-480b-b9ae-8f282742dbab" providerId="ADAL" clId="{1374DD43-B601-4B76-AF40-6382D198AA4B}" dt="2023-03-14T16:58:49.607" v="332"/>
        <pc:sldMkLst>
          <pc:docMk/>
          <pc:sldMk cId="2485623535" sldId="283"/>
        </pc:sldMkLst>
      </pc:sldChg>
      <pc:sldChg chg="del">
        <pc:chgData name="HAVISH MADHVAPATY" userId="71140313-2703-480b-b9ae-8f282742dbab" providerId="ADAL" clId="{1374DD43-B601-4B76-AF40-6382D198AA4B}" dt="2023-03-14T16:59:37.022" v="337" actId="2696"/>
        <pc:sldMkLst>
          <pc:docMk/>
          <pc:sldMk cId="443188142" sldId="284"/>
        </pc:sldMkLst>
      </pc:sldChg>
      <pc:sldChg chg="add del setBg">
        <pc:chgData name="HAVISH MADHVAPATY" userId="71140313-2703-480b-b9ae-8f282742dbab" providerId="ADAL" clId="{1374DD43-B601-4B76-AF40-6382D198AA4B}" dt="2023-03-14T16:59:46.068" v="339"/>
        <pc:sldMkLst>
          <pc:docMk/>
          <pc:sldMk cId="2920157587" sldId="284"/>
        </pc:sldMkLst>
      </pc:sldChg>
      <pc:sldChg chg="modSp add mod">
        <pc:chgData name="HAVISH MADHVAPATY" userId="71140313-2703-480b-b9ae-8f282742dbab" providerId="ADAL" clId="{1374DD43-B601-4B76-AF40-6382D198AA4B}" dt="2023-03-14T16:59:48.651" v="342" actId="20577"/>
        <pc:sldMkLst>
          <pc:docMk/>
          <pc:sldMk cId="3307524003" sldId="284"/>
        </pc:sldMkLst>
        <pc:spChg chg="mod">
          <ac:chgData name="HAVISH MADHVAPATY" userId="71140313-2703-480b-b9ae-8f282742dbab" providerId="ADAL" clId="{1374DD43-B601-4B76-AF40-6382D198AA4B}" dt="2023-03-14T16:59:48.651" v="342" actId="20577"/>
          <ac:spMkLst>
            <pc:docMk/>
            <pc:sldMk cId="3307524003" sldId="284"/>
            <ac:spMk id="6" creationId="{EE2234A9-12A5-1AD5-8C2D-B2D70F8D2C11}"/>
          </ac:spMkLst>
        </pc:spChg>
      </pc:sldChg>
      <pc:sldChg chg="add del setBg">
        <pc:chgData name="HAVISH MADHVAPATY" userId="71140313-2703-480b-b9ae-8f282742dbab" providerId="ADAL" clId="{1374DD43-B601-4B76-AF40-6382D198AA4B}" dt="2023-03-14T17:03:52.219" v="384"/>
        <pc:sldMkLst>
          <pc:docMk/>
          <pc:sldMk cId="2523568819" sldId="285"/>
        </pc:sldMkLst>
      </pc:sldChg>
      <pc:sldChg chg="del ord">
        <pc:chgData name="HAVISH MADHVAPATY" userId="71140313-2703-480b-b9ae-8f282742dbab" providerId="ADAL" clId="{1374DD43-B601-4B76-AF40-6382D198AA4B}" dt="2023-03-14T17:03:33.229" v="382" actId="2696"/>
        <pc:sldMkLst>
          <pc:docMk/>
          <pc:sldMk cId="3434907445" sldId="285"/>
        </pc:sldMkLst>
      </pc:sldChg>
      <pc:sldChg chg="modSp add mod">
        <pc:chgData name="HAVISH MADHVAPATY" userId="71140313-2703-480b-b9ae-8f282742dbab" providerId="ADAL" clId="{1374DD43-B601-4B76-AF40-6382D198AA4B}" dt="2023-03-14T17:03:55.058" v="390" actId="20577"/>
        <pc:sldMkLst>
          <pc:docMk/>
          <pc:sldMk cId="3686227900" sldId="285"/>
        </pc:sldMkLst>
        <pc:spChg chg="mod">
          <ac:chgData name="HAVISH MADHVAPATY" userId="71140313-2703-480b-b9ae-8f282742dbab" providerId="ADAL" clId="{1374DD43-B601-4B76-AF40-6382D198AA4B}" dt="2023-03-14T17:03:55.058" v="390" actId="20577"/>
          <ac:spMkLst>
            <pc:docMk/>
            <pc:sldMk cId="3686227900" sldId="285"/>
            <ac:spMk id="6" creationId="{F57D72A0-84AD-D5BA-7D5E-3143FA58E175}"/>
          </ac:spMkLst>
        </pc:spChg>
      </pc:sldChg>
      <pc:sldChg chg="add">
        <pc:chgData name="HAVISH MADHVAPATY" userId="71140313-2703-480b-b9ae-8f282742dbab" providerId="ADAL" clId="{1374DD43-B601-4B76-AF40-6382D198AA4B}" dt="2023-03-14T17:05:46.358" v="401"/>
        <pc:sldMkLst>
          <pc:docMk/>
          <pc:sldMk cId="652369794" sldId="286"/>
        </pc:sldMkLst>
      </pc:sldChg>
      <pc:sldChg chg="del ord">
        <pc:chgData name="HAVISH MADHVAPATY" userId="71140313-2703-480b-b9ae-8f282742dbab" providerId="ADAL" clId="{1374DD43-B601-4B76-AF40-6382D198AA4B}" dt="2023-03-14T17:05:38.792" v="398" actId="2696"/>
        <pc:sldMkLst>
          <pc:docMk/>
          <pc:sldMk cId="2284727443" sldId="286"/>
        </pc:sldMkLst>
      </pc:sldChg>
      <pc:sldChg chg="add del setBg">
        <pc:chgData name="HAVISH MADHVAPATY" userId="71140313-2703-480b-b9ae-8f282742dbab" providerId="ADAL" clId="{1374DD43-B601-4B76-AF40-6382D198AA4B}" dt="2023-03-14T17:05:46.350" v="400"/>
        <pc:sldMkLst>
          <pc:docMk/>
          <pc:sldMk cId="2351541335" sldId="286"/>
        </pc:sldMkLst>
      </pc:sldChg>
      <pc:sldChg chg="modSp mod ord">
        <pc:chgData name="HAVISH MADHVAPATY" userId="71140313-2703-480b-b9ae-8f282742dbab" providerId="ADAL" clId="{1374DD43-B601-4B76-AF40-6382D198AA4B}" dt="2023-03-14T17:08:19.243" v="425" actId="20577"/>
        <pc:sldMkLst>
          <pc:docMk/>
          <pc:sldMk cId="3418838601" sldId="287"/>
        </pc:sldMkLst>
        <pc:spChg chg="mod">
          <ac:chgData name="HAVISH MADHVAPATY" userId="71140313-2703-480b-b9ae-8f282742dbab" providerId="ADAL" clId="{1374DD43-B601-4B76-AF40-6382D198AA4B}" dt="2023-03-14T17:08:19.243" v="425" actId="20577"/>
          <ac:spMkLst>
            <pc:docMk/>
            <pc:sldMk cId="3418838601" sldId="287"/>
            <ac:spMk id="6" creationId="{14C42813-DA0E-E852-E22D-8273D2D78390}"/>
          </ac:spMkLst>
        </pc:spChg>
      </pc:sldChg>
      <pc:sldChg chg="modSp mod ord">
        <pc:chgData name="HAVISH MADHVAPATY" userId="71140313-2703-480b-b9ae-8f282742dbab" providerId="ADAL" clId="{1374DD43-B601-4B76-AF40-6382D198AA4B}" dt="2023-03-14T17:09:15.651" v="433" actId="20577"/>
        <pc:sldMkLst>
          <pc:docMk/>
          <pc:sldMk cId="74565976" sldId="288"/>
        </pc:sldMkLst>
        <pc:spChg chg="mod">
          <ac:chgData name="HAVISH MADHVAPATY" userId="71140313-2703-480b-b9ae-8f282742dbab" providerId="ADAL" clId="{1374DD43-B601-4B76-AF40-6382D198AA4B}" dt="2023-03-14T17:09:15.651" v="433" actId="20577"/>
          <ac:spMkLst>
            <pc:docMk/>
            <pc:sldMk cId="74565976" sldId="288"/>
            <ac:spMk id="6" creationId="{E5980405-DB1A-2229-9F58-C5F0ACA02A80}"/>
          </ac:spMkLst>
        </pc:spChg>
      </pc:sldChg>
      <pc:sldChg chg="add del setBg">
        <pc:chgData name="HAVISH MADHVAPATY" userId="71140313-2703-480b-b9ae-8f282742dbab" providerId="ADAL" clId="{1374DD43-B601-4B76-AF40-6382D198AA4B}" dt="2023-03-14T17:10:30.701" v="450"/>
        <pc:sldMkLst>
          <pc:docMk/>
          <pc:sldMk cId="123556428" sldId="289"/>
        </pc:sldMkLst>
      </pc:sldChg>
      <pc:sldChg chg="add">
        <pc:chgData name="HAVISH MADHVAPATY" userId="71140313-2703-480b-b9ae-8f282742dbab" providerId="ADAL" clId="{1374DD43-B601-4B76-AF40-6382D198AA4B}" dt="2023-03-14T17:10:30.710" v="451"/>
        <pc:sldMkLst>
          <pc:docMk/>
          <pc:sldMk cId="148317228" sldId="289"/>
        </pc:sldMkLst>
      </pc:sldChg>
      <pc:sldChg chg="modSp del mod ord">
        <pc:chgData name="HAVISH MADHVAPATY" userId="71140313-2703-480b-b9ae-8f282742dbab" providerId="ADAL" clId="{1374DD43-B601-4B76-AF40-6382D198AA4B}" dt="2023-03-14T17:10:09.135" v="448" actId="2696"/>
        <pc:sldMkLst>
          <pc:docMk/>
          <pc:sldMk cId="3000136519" sldId="289"/>
        </pc:sldMkLst>
        <pc:spChg chg="mod">
          <ac:chgData name="HAVISH MADHVAPATY" userId="71140313-2703-480b-b9ae-8f282742dbab" providerId="ADAL" clId="{1374DD43-B601-4B76-AF40-6382D198AA4B}" dt="2023-03-14T17:10:02.270" v="447"/>
          <ac:spMkLst>
            <pc:docMk/>
            <pc:sldMk cId="3000136519" sldId="289"/>
            <ac:spMk id="7" creationId="{49801DBF-8101-45D9-9486-964AB6F62F59}"/>
          </ac:spMkLst>
        </pc:spChg>
      </pc:sldChg>
      <pc:sldChg chg="del ord">
        <pc:chgData name="HAVISH MADHVAPATY" userId="71140313-2703-480b-b9ae-8f282742dbab" providerId="ADAL" clId="{1374DD43-B601-4B76-AF40-6382D198AA4B}" dt="2023-03-14T17:11:25.367" v="459" actId="2696"/>
        <pc:sldMkLst>
          <pc:docMk/>
          <pc:sldMk cId="766653133" sldId="290"/>
        </pc:sldMkLst>
      </pc:sldChg>
      <pc:sldChg chg="add del setBg">
        <pc:chgData name="HAVISH MADHVAPATY" userId="71140313-2703-480b-b9ae-8f282742dbab" providerId="ADAL" clId="{1374DD43-B601-4B76-AF40-6382D198AA4B}" dt="2023-03-14T17:11:34.240" v="461"/>
        <pc:sldMkLst>
          <pc:docMk/>
          <pc:sldMk cId="3385780964" sldId="290"/>
        </pc:sldMkLst>
      </pc:sldChg>
      <pc:sldChg chg="add">
        <pc:chgData name="HAVISH MADHVAPATY" userId="71140313-2703-480b-b9ae-8f282742dbab" providerId="ADAL" clId="{1374DD43-B601-4B76-AF40-6382D198AA4B}" dt="2023-03-14T17:11:34.249" v="462"/>
        <pc:sldMkLst>
          <pc:docMk/>
          <pc:sldMk cId="3975761994" sldId="290"/>
        </pc:sldMkLst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26011565" sldId="291"/>
        </pc:sldMkLst>
        <pc:spChg chg="mod">
          <ac:chgData name="HAVISH MADHVAPATY" userId="71140313-2703-480b-b9ae-8f282742dbab" providerId="ADAL" clId="{1374DD43-B601-4B76-AF40-6382D198AA4B}" dt="2023-03-14T16:57:43.929" v="326" actId="20577"/>
          <ac:spMkLst>
            <pc:docMk/>
            <pc:sldMk cId="26011565" sldId="291"/>
            <ac:spMk id="6" creationId="{CAF982FA-D5A8-6BDA-5C61-DE9F1FC7858A}"/>
          </ac:spMkLst>
        </pc:spChg>
      </pc:sldChg>
      <pc:sldChg chg="del">
        <pc:chgData name="HAVISH MADHVAPATY" userId="71140313-2703-480b-b9ae-8f282742dbab" providerId="ADAL" clId="{1374DD43-B601-4B76-AF40-6382D198AA4B}" dt="2023-03-14T16:57:22.854" v="321" actId="2696"/>
        <pc:sldMkLst>
          <pc:docMk/>
          <pc:sldMk cId="1969124724" sldId="291"/>
        </pc:sldMkLst>
      </pc:sldChg>
      <pc:sldChg chg="add del setBg">
        <pc:chgData name="HAVISH MADHVAPATY" userId="71140313-2703-480b-b9ae-8f282742dbab" providerId="ADAL" clId="{1374DD43-B601-4B76-AF40-6382D198AA4B}" dt="2023-03-14T16:57:40.747" v="323"/>
        <pc:sldMkLst>
          <pc:docMk/>
          <pc:sldMk cId="2946912347" sldId="291"/>
        </pc:sldMkLst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3496476352" sldId="292"/>
        </pc:sldMkLst>
        <pc:spChg chg="mod">
          <ac:chgData name="HAVISH MADHVAPATY" userId="71140313-2703-480b-b9ae-8f282742dbab" providerId="ADAL" clId="{1374DD43-B601-4B76-AF40-6382D198AA4B}" dt="2023-03-14T16:58:08.707" v="328"/>
          <ac:spMkLst>
            <pc:docMk/>
            <pc:sldMk cId="3496476352" sldId="292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6:57:40.747" v="323"/>
        <pc:sldMkLst>
          <pc:docMk/>
          <pc:sldMk cId="3845782607" sldId="292"/>
        </pc:sldMkLst>
      </pc:sldChg>
      <pc:sldChg chg="del">
        <pc:chgData name="HAVISH MADHVAPATY" userId="71140313-2703-480b-b9ae-8f282742dbab" providerId="ADAL" clId="{1374DD43-B601-4B76-AF40-6382D198AA4B}" dt="2023-03-14T16:57:22.854" v="321" actId="2696"/>
        <pc:sldMkLst>
          <pc:docMk/>
          <pc:sldMk cId="4084342335" sldId="292"/>
        </pc:sldMkLst>
      </pc:sldChg>
      <pc:sldChg chg="add del setBg">
        <pc:chgData name="HAVISH MADHVAPATY" userId="71140313-2703-480b-b9ae-8f282742dbab" providerId="ADAL" clId="{1374DD43-B601-4B76-AF40-6382D198AA4B}" dt="2023-03-14T16:57:40.747" v="323"/>
        <pc:sldMkLst>
          <pc:docMk/>
          <pc:sldMk cId="2423436091" sldId="293"/>
        </pc:sldMkLst>
      </pc:sldChg>
      <pc:sldChg chg="del">
        <pc:chgData name="HAVISH MADHVAPATY" userId="71140313-2703-480b-b9ae-8f282742dbab" providerId="ADAL" clId="{1374DD43-B601-4B76-AF40-6382D198AA4B}" dt="2023-03-14T16:57:22.854" v="321" actId="2696"/>
        <pc:sldMkLst>
          <pc:docMk/>
          <pc:sldMk cId="2690285559" sldId="293"/>
        </pc:sldMkLst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2771026154" sldId="293"/>
        </pc:sldMkLst>
        <pc:spChg chg="mod">
          <ac:chgData name="HAVISH MADHVAPATY" userId="71140313-2703-480b-b9ae-8f282742dbab" providerId="ADAL" clId="{1374DD43-B601-4B76-AF40-6382D198AA4B}" dt="2023-03-14T16:58:11.181" v="329"/>
          <ac:spMkLst>
            <pc:docMk/>
            <pc:sldMk cId="2771026154" sldId="293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7:07:28.530" v="413"/>
        <pc:sldMkLst>
          <pc:docMk/>
          <pc:sldMk cId="1769236596" sldId="294"/>
        </pc:sldMkLst>
      </pc:sldChg>
      <pc:sldChg chg="add">
        <pc:chgData name="HAVISH MADHVAPATY" userId="71140313-2703-480b-b9ae-8f282742dbab" providerId="ADAL" clId="{1374DD43-B601-4B76-AF40-6382D198AA4B}" dt="2023-03-14T17:07:28.539" v="414"/>
        <pc:sldMkLst>
          <pc:docMk/>
          <pc:sldMk cId="1944986000" sldId="294"/>
        </pc:sldMkLst>
      </pc:sldChg>
      <pc:sldChg chg="modSp del mod">
        <pc:chgData name="HAVISH MADHVAPATY" userId="71140313-2703-480b-b9ae-8f282742dbab" providerId="ADAL" clId="{1374DD43-B601-4B76-AF40-6382D198AA4B}" dt="2023-03-14T17:07:21.660" v="411" actId="2696"/>
        <pc:sldMkLst>
          <pc:docMk/>
          <pc:sldMk cId="2090928341" sldId="294"/>
        </pc:sldMkLst>
        <pc:spChg chg="mod">
          <ac:chgData name="HAVISH MADHVAPATY" userId="71140313-2703-480b-b9ae-8f282742dbab" providerId="ADAL" clId="{1374DD43-B601-4B76-AF40-6382D198AA4B}" dt="2023-03-14T17:07:16.781" v="410"/>
          <ac:spMkLst>
            <pc:docMk/>
            <pc:sldMk cId="2090928341" sldId="294"/>
            <ac:spMk id="7" creationId="{49801DBF-8101-45D9-9486-964AB6F62F59}"/>
          </ac:spMkLst>
        </pc:spChg>
      </pc:sldChg>
      <pc:sldChg chg="addSp delSp modSp mod ord">
        <pc:chgData name="HAVISH MADHVAPATY" userId="71140313-2703-480b-b9ae-8f282742dbab" providerId="ADAL" clId="{1374DD43-B601-4B76-AF40-6382D198AA4B}" dt="2023-03-14T16:45:43.082" v="127" actId="1076"/>
        <pc:sldMkLst>
          <pc:docMk/>
          <pc:sldMk cId="3368841570" sldId="295"/>
        </pc:sldMkLst>
        <pc:spChg chg="mod">
          <ac:chgData name="HAVISH MADHVAPATY" userId="71140313-2703-480b-b9ae-8f282742dbab" providerId="ADAL" clId="{1374DD43-B601-4B76-AF40-6382D198AA4B}" dt="2023-03-14T16:43:36.250" v="51" actId="20577"/>
          <ac:spMkLst>
            <pc:docMk/>
            <pc:sldMk cId="3368841570" sldId="295"/>
            <ac:spMk id="7" creationId="{49801DBF-8101-45D9-9486-964AB6F62F59}"/>
          </ac:spMkLst>
        </pc:spChg>
        <pc:spChg chg="mod">
          <ac:chgData name="HAVISH MADHVAPATY" userId="71140313-2703-480b-b9ae-8f282742dbab" providerId="ADAL" clId="{1374DD43-B601-4B76-AF40-6382D198AA4B}" dt="2023-03-14T16:43:17.967" v="43" actId="14100"/>
          <ac:spMkLst>
            <pc:docMk/>
            <pc:sldMk cId="3368841570" sldId="295"/>
            <ac:spMk id="12" creationId="{EAEE4B0B-EBEE-CA18-A72A-594577BB58BD}"/>
          </ac:spMkLst>
        </pc:spChg>
        <pc:picChg chg="add mod">
          <ac:chgData name="HAVISH MADHVAPATY" userId="71140313-2703-480b-b9ae-8f282742dbab" providerId="ADAL" clId="{1374DD43-B601-4B76-AF40-6382D198AA4B}" dt="2023-03-14T16:45:43.082" v="127" actId="1076"/>
          <ac:picMkLst>
            <pc:docMk/>
            <pc:sldMk cId="3368841570" sldId="295"/>
            <ac:picMk id="3" creationId="{9CEF5216-B707-85A5-CA4D-554E596FBE29}"/>
          </ac:picMkLst>
        </pc:picChg>
        <pc:picChg chg="del">
          <ac:chgData name="HAVISH MADHVAPATY" userId="71140313-2703-480b-b9ae-8f282742dbab" providerId="ADAL" clId="{1374DD43-B601-4B76-AF40-6382D198AA4B}" dt="2023-03-14T16:45:37.618" v="124" actId="478"/>
          <ac:picMkLst>
            <pc:docMk/>
            <pc:sldMk cId="3368841570" sldId="295"/>
            <ac:picMk id="15" creationId="{B43ACFCA-B9C5-E14F-F876-980D15A7D9BB}"/>
          </ac:picMkLst>
        </pc:picChg>
      </pc:sldChg>
      <pc:sldChg chg="del">
        <pc:chgData name="HAVISH MADHVAPATY" userId="71140313-2703-480b-b9ae-8f282742dbab" providerId="ADAL" clId="{1374DD43-B601-4B76-AF40-6382D198AA4B}" dt="2023-03-14T16:58:41.605" v="330" actId="2696"/>
        <pc:sldMkLst>
          <pc:docMk/>
          <pc:sldMk cId="456684963" sldId="296"/>
        </pc:sldMkLst>
      </pc:sldChg>
      <pc:sldChg chg="modSp add">
        <pc:chgData name="HAVISH MADHVAPATY" userId="71140313-2703-480b-b9ae-8f282742dbab" providerId="ADAL" clId="{1374DD43-B601-4B76-AF40-6382D198AA4B}" dt="2023-03-14T16:58:58.008" v="336"/>
        <pc:sldMkLst>
          <pc:docMk/>
          <pc:sldMk cId="2269460862" sldId="296"/>
        </pc:sldMkLst>
        <pc:spChg chg="mod">
          <ac:chgData name="HAVISH MADHVAPATY" userId="71140313-2703-480b-b9ae-8f282742dbab" providerId="ADAL" clId="{1374DD43-B601-4B76-AF40-6382D198AA4B}" dt="2023-03-14T16:58:58.008" v="336"/>
          <ac:spMkLst>
            <pc:docMk/>
            <pc:sldMk cId="2269460862" sldId="296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6:58:49.607" v="332"/>
        <pc:sldMkLst>
          <pc:docMk/>
          <pc:sldMk cId="3351321888" sldId="296"/>
        </pc:sldMkLst>
      </pc:sldChg>
      <pc:sldChg chg="modSp add">
        <pc:chgData name="HAVISH MADHVAPATY" userId="71140313-2703-480b-b9ae-8f282742dbab" providerId="ADAL" clId="{1374DD43-B601-4B76-AF40-6382D198AA4B}" dt="2023-03-14T16:59:55.430" v="343"/>
        <pc:sldMkLst>
          <pc:docMk/>
          <pc:sldMk cId="290243264" sldId="297"/>
        </pc:sldMkLst>
        <pc:spChg chg="mod">
          <ac:chgData name="HAVISH MADHVAPATY" userId="71140313-2703-480b-b9ae-8f282742dbab" providerId="ADAL" clId="{1374DD43-B601-4B76-AF40-6382D198AA4B}" dt="2023-03-14T16:59:55.430" v="343"/>
          <ac:spMkLst>
            <pc:docMk/>
            <pc:sldMk cId="290243264" sldId="297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6:59:46.068" v="339"/>
        <pc:sldMkLst>
          <pc:docMk/>
          <pc:sldMk cId="903039629" sldId="297"/>
        </pc:sldMkLst>
      </pc:sldChg>
      <pc:sldChg chg="del">
        <pc:chgData name="HAVISH MADHVAPATY" userId="71140313-2703-480b-b9ae-8f282742dbab" providerId="ADAL" clId="{1374DD43-B601-4B76-AF40-6382D198AA4B}" dt="2023-03-14T16:59:37.022" v="337" actId="2696"/>
        <pc:sldMkLst>
          <pc:docMk/>
          <pc:sldMk cId="1478740056" sldId="297"/>
        </pc:sldMkLst>
      </pc:sldChg>
      <pc:sldChg chg="add del setBg">
        <pc:chgData name="HAVISH MADHVAPATY" userId="71140313-2703-480b-b9ae-8f282742dbab" providerId="ADAL" clId="{1374DD43-B601-4B76-AF40-6382D198AA4B}" dt="2023-03-14T17:03:52.219" v="384"/>
        <pc:sldMkLst>
          <pc:docMk/>
          <pc:sldMk cId="376547350" sldId="298"/>
        </pc:sldMkLst>
      </pc:sldChg>
      <pc:sldChg chg="del ord">
        <pc:chgData name="HAVISH MADHVAPATY" userId="71140313-2703-480b-b9ae-8f282742dbab" providerId="ADAL" clId="{1374DD43-B601-4B76-AF40-6382D198AA4B}" dt="2023-03-14T17:03:33.229" v="382" actId="2696"/>
        <pc:sldMkLst>
          <pc:docMk/>
          <pc:sldMk cId="537678467" sldId="298"/>
        </pc:sldMkLst>
      </pc:sldChg>
      <pc:sldChg chg="modSp add">
        <pc:chgData name="HAVISH MADHVAPATY" userId="71140313-2703-480b-b9ae-8f282742dbab" providerId="ADAL" clId="{1374DD43-B601-4B76-AF40-6382D198AA4B}" dt="2023-03-14T17:03:58.950" v="391"/>
        <pc:sldMkLst>
          <pc:docMk/>
          <pc:sldMk cId="1845406963" sldId="298"/>
        </pc:sldMkLst>
        <pc:spChg chg="mod">
          <ac:chgData name="HAVISH MADHVAPATY" userId="71140313-2703-480b-b9ae-8f282742dbab" providerId="ADAL" clId="{1374DD43-B601-4B76-AF40-6382D198AA4B}" dt="2023-03-14T17:03:58.950" v="391"/>
          <ac:spMkLst>
            <pc:docMk/>
            <pc:sldMk cId="1845406963" sldId="298"/>
            <ac:spMk id="7" creationId="{49801DBF-8101-45D9-9486-964AB6F62F59}"/>
          </ac:spMkLst>
        </pc:spChg>
      </pc:sldChg>
      <pc:sldChg chg="ord">
        <pc:chgData name="HAVISH MADHVAPATY" userId="71140313-2703-480b-b9ae-8f282742dbab" providerId="ADAL" clId="{1374DD43-B601-4B76-AF40-6382D198AA4B}" dt="2023-03-14T16:40:18.966" v="1"/>
        <pc:sldMkLst>
          <pc:docMk/>
          <pc:sldMk cId="2008617058" sldId="299"/>
        </pc:sldMkLst>
      </pc:sldChg>
      <pc:sldChg chg="add">
        <pc:chgData name="HAVISH MADHVAPATY" userId="71140313-2703-480b-b9ae-8f282742dbab" providerId="ADAL" clId="{1374DD43-B601-4B76-AF40-6382D198AA4B}" dt="2023-03-14T17:10:30.710" v="451"/>
        <pc:sldMkLst>
          <pc:docMk/>
          <pc:sldMk cId="1928356115" sldId="300"/>
        </pc:sldMkLst>
      </pc:sldChg>
      <pc:sldChg chg="add del setBg">
        <pc:chgData name="HAVISH MADHVAPATY" userId="71140313-2703-480b-b9ae-8f282742dbab" providerId="ADAL" clId="{1374DD43-B601-4B76-AF40-6382D198AA4B}" dt="2023-03-14T17:10:30.701" v="450"/>
        <pc:sldMkLst>
          <pc:docMk/>
          <pc:sldMk cId="2079622032" sldId="300"/>
        </pc:sldMkLst>
      </pc:sldChg>
      <pc:sldChg chg="modSp del mod ord">
        <pc:chgData name="HAVISH MADHVAPATY" userId="71140313-2703-480b-b9ae-8f282742dbab" providerId="ADAL" clId="{1374DD43-B601-4B76-AF40-6382D198AA4B}" dt="2023-03-14T17:10:09.135" v="448" actId="2696"/>
        <pc:sldMkLst>
          <pc:docMk/>
          <pc:sldMk cId="2813474216" sldId="300"/>
        </pc:sldMkLst>
        <pc:spChg chg="mod">
          <ac:chgData name="HAVISH MADHVAPATY" userId="71140313-2703-480b-b9ae-8f282742dbab" providerId="ADAL" clId="{1374DD43-B601-4B76-AF40-6382D198AA4B}" dt="2023-03-14T17:09:59.295" v="442"/>
          <ac:spMkLst>
            <pc:docMk/>
            <pc:sldMk cId="2813474216" sldId="300"/>
            <ac:spMk id="7" creationId="{49801DBF-8101-45D9-9486-964AB6F62F59}"/>
          </ac:spMkLst>
        </pc:spChg>
      </pc:sldChg>
      <pc:sldChg chg="modSp del mod ord">
        <pc:chgData name="HAVISH MADHVAPATY" userId="71140313-2703-480b-b9ae-8f282742dbab" providerId="ADAL" clId="{1374DD43-B601-4B76-AF40-6382D198AA4B}" dt="2023-03-14T17:11:25.367" v="459" actId="2696"/>
        <pc:sldMkLst>
          <pc:docMk/>
          <pc:sldMk cId="97241317" sldId="301"/>
        </pc:sldMkLst>
        <pc:spChg chg="mod">
          <ac:chgData name="HAVISH MADHVAPATY" userId="71140313-2703-480b-b9ae-8f282742dbab" providerId="ADAL" clId="{1374DD43-B601-4B76-AF40-6382D198AA4B}" dt="2023-03-14T17:11:16.076" v="458"/>
          <ac:spMkLst>
            <pc:docMk/>
            <pc:sldMk cId="97241317" sldId="301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7:11:34.240" v="461"/>
        <pc:sldMkLst>
          <pc:docMk/>
          <pc:sldMk cId="3053788547" sldId="301"/>
        </pc:sldMkLst>
      </pc:sldChg>
      <pc:sldChg chg="modSp add mod">
        <pc:chgData name="HAVISH MADHVAPATY" userId="71140313-2703-480b-b9ae-8f282742dbab" providerId="ADAL" clId="{1374DD43-B601-4B76-AF40-6382D198AA4B}" dt="2023-03-14T17:11:41.186" v="468" actId="20577"/>
        <pc:sldMkLst>
          <pc:docMk/>
          <pc:sldMk cId="3876844129" sldId="301"/>
        </pc:sldMkLst>
        <pc:spChg chg="mod">
          <ac:chgData name="HAVISH MADHVAPATY" userId="71140313-2703-480b-b9ae-8f282742dbab" providerId="ADAL" clId="{1374DD43-B601-4B76-AF40-6382D198AA4B}" dt="2023-03-14T17:11:41.186" v="468" actId="20577"/>
          <ac:spMkLst>
            <pc:docMk/>
            <pc:sldMk cId="3876844129" sldId="301"/>
            <ac:spMk id="7" creationId="{49801DBF-8101-45D9-9486-964AB6F62F59}"/>
          </ac:spMkLst>
        </pc:spChg>
      </pc:sldChg>
      <pc:sldChg chg="modSp add ord">
        <pc:chgData name="HAVISH MADHVAPATY" userId="71140313-2703-480b-b9ae-8f282742dbab" providerId="ADAL" clId="{1374DD43-B601-4B76-AF40-6382D198AA4B}" dt="2023-03-14T17:02:59.521" v="381"/>
        <pc:sldMkLst>
          <pc:docMk/>
          <pc:sldMk cId="2135621921" sldId="302"/>
        </pc:sldMkLst>
        <pc:spChg chg="mod">
          <ac:chgData name="HAVISH MADHVAPATY" userId="71140313-2703-480b-b9ae-8f282742dbab" providerId="ADAL" clId="{1374DD43-B601-4B76-AF40-6382D198AA4B}" dt="2023-03-14T16:57:51.754" v="327"/>
          <ac:spMkLst>
            <pc:docMk/>
            <pc:sldMk cId="2135621921" sldId="302"/>
            <ac:spMk id="7" creationId="{49801DBF-8101-45D9-9486-964AB6F62F59}"/>
          </ac:spMkLst>
        </pc:spChg>
      </pc:sldChg>
      <pc:sldChg chg="del">
        <pc:chgData name="HAVISH MADHVAPATY" userId="71140313-2703-480b-b9ae-8f282742dbab" providerId="ADAL" clId="{1374DD43-B601-4B76-AF40-6382D198AA4B}" dt="2023-03-14T16:57:22.854" v="321" actId="2696"/>
        <pc:sldMkLst>
          <pc:docMk/>
          <pc:sldMk cId="2519760933" sldId="302"/>
        </pc:sldMkLst>
      </pc:sldChg>
      <pc:sldChg chg="add del setBg">
        <pc:chgData name="HAVISH MADHVAPATY" userId="71140313-2703-480b-b9ae-8f282742dbab" providerId="ADAL" clId="{1374DD43-B601-4B76-AF40-6382D198AA4B}" dt="2023-03-14T16:57:40.747" v="323"/>
        <pc:sldMkLst>
          <pc:docMk/>
          <pc:sldMk cId="2626995033" sldId="302"/>
        </pc:sldMkLst>
      </pc:sldChg>
      <pc:sldChg chg="add">
        <pc:chgData name="HAVISH MADHVAPATY" userId="71140313-2703-480b-b9ae-8f282742dbab" providerId="ADAL" clId="{1374DD43-B601-4B76-AF40-6382D198AA4B}" dt="2023-03-14T17:05:17.400" v="397"/>
        <pc:sldMkLst>
          <pc:docMk/>
          <pc:sldMk cId="1729387239" sldId="303"/>
        </pc:sldMkLst>
      </pc:sldChg>
      <pc:sldChg chg="del ord">
        <pc:chgData name="HAVISH MADHVAPATY" userId="71140313-2703-480b-b9ae-8f282742dbab" providerId="ADAL" clId="{1374DD43-B601-4B76-AF40-6382D198AA4B}" dt="2023-03-14T17:05:07.309" v="392" actId="2696"/>
        <pc:sldMkLst>
          <pc:docMk/>
          <pc:sldMk cId="1909773113" sldId="303"/>
        </pc:sldMkLst>
      </pc:sldChg>
      <pc:sldChg chg="add del setBg">
        <pc:chgData name="HAVISH MADHVAPATY" userId="71140313-2703-480b-b9ae-8f282742dbab" providerId="ADAL" clId="{1374DD43-B601-4B76-AF40-6382D198AA4B}" dt="2023-03-14T17:05:17.385" v="396"/>
        <pc:sldMkLst>
          <pc:docMk/>
          <pc:sldMk cId="2932592044" sldId="303"/>
        </pc:sldMkLst>
      </pc:sldChg>
      <pc:sldChg chg="add del setBg">
        <pc:chgData name="HAVISH MADHVAPATY" userId="71140313-2703-480b-b9ae-8f282742dbab" providerId="ADAL" clId="{1374DD43-B601-4B76-AF40-6382D198AA4B}" dt="2023-03-14T17:12:54.222" v="477"/>
        <pc:sldMkLst>
          <pc:docMk/>
          <pc:sldMk cId="528205070" sldId="304"/>
        </pc:sldMkLst>
      </pc:sldChg>
      <pc:sldChg chg="modSp add mod">
        <pc:chgData name="HAVISH MADHVAPATY" userId="71140313-2703-480b-b9ae-8f282742dbab" providerId="ADAL" clId="{1374DD43-B601-4B76-AF40-6382D198AA4B}" dt="2023-03-14T17:12:56.499" v="479" actId="20577"/>
        <pc:sldMkLst>
          <pc:docMk/>
          <pc:sldMk cId="859113413" sldId="304"/>
        </pc:sldMkLst>
        <pc:spChg chg="mod">
          <ac:chgData name="HAVISH MADHVAPATY" userId="71140313-2703-480b-b9ae-8f282742dbab" providerId="ADAL" clId="{1374DD43-B601-4B76-AF40-6382D198AA4B}" dt="2023-03-14T17:12:56.499" v="479" actId="20577"/>
          <ac:spMkLst>
            <pc:docMk/>
            <pc:sldMk cId="859113413" sldId="304"/>
            <ac:spMk id="6" creationId="{B13E959D-ED56-4C84-FBD9-DC139CA67B0C}"/>
          </ac:spMkLst>
        </pc:spChg>
      </pc:sldChg>
      <pc:sldChg chg="del ord">
        <pc:chgData name="HAVISH MADHVAPATY" userId="71140313-2703-480b-b9ae-8f282742dbab" providerId="ADAL" clId="{1374DD43-B601-4B76-AF40-6382D198AA4B}" dt="2023-03-14T17:12:49.576" v="475" actId="2696"/>
        <pc:sldMkLst>
          <pc:docMk/>
          <pc:sldMk cId="3536379927" sldId="304"/>
        </pc:sldMkLst>
      </pc:sldChg>
      <pc:sldChg chg="add">
        <pc:chgData name="HAVISH MADHVAPATY" userId="71140313-2703-480b-b9ae-8f282742dbab" providerId="ADAL" clId="{1374DD43-B601-4B76-AF40-6382D198AA4B}" dt="2023-03-14T17:12:54.231" v="478"/>
        <pc:sldMkLst>
          <pc:docMk/>
          <pc:sldMk cId="949713999" sldId="305"/>
        </pc:sldMkLst>
      </pc:sldChg>
      <pc:sldChg chg="modSp del mod ord">
        <pc:chgData name="HAVISH MADHVAPATY" userId="71140313-2703-480b-b9ae-8f282742dbab" providerId="ADAL" clId="{1374DD43-B601-4B76-AF40-6382D198AA4B}" dt="2023-03-14T17:12:49.576" v="475" actId="2696"/>
        <pc:sldMkLst>
          <pc:docMk/>
          <pc:sldMk cId="3344968315" sldId="305"/>
        </pc:sldMkLst>
        <pc:spChg chg="mod">
          <ac:chgData name="HAVISH MADHVAPATY" userId="71140313-2703-480b-b9ae-8f282742dbab" providerId="ADAL" clId="{1374DD43-B601-4B76-AF40-6382D198AA4B}" dt="2023-03-14T17:12:42.458" v="474"/>
          <ac:spMkLst>
            <pc:docMk/>
            <pc:sldMk cId="3344968315" sldId="305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7:12:54.222" v="477"/>
        <pc:sldMkLst>
          <pc:docMk/>
          <pc:sldMk cId="3503539661" sldId="305"/>
        </pc:sldMkLst>
      </pc:sldChg>
      <pc:sldChg chg="del ord">
        <pc:chgData name="HAVISH MADHVAPATY" userId="71140313-2703-480b-b9ae-8f282742dbab" providerId="ADAL" clId="{1374DD43-B601-4B76-AF40-6382D198AA4B}" dt="2023-03-14T17:13:45.446" v="480" actId="2696"/>
        <pc:sldMkLst>
          <pc:docMk/>
          <pc:sldMk cId="347846123" sldId="306"/>
        </pc:sldMkLst>
      </pc:sldChg>
      <pc:sldChg chg="add del setBg">
        <pc:chgData name="HAVISH MADHVAPATY" userId="71140313-2703-480b-b9ae-8f282742dbab" providerId="ADAL" clId="{1374DD43-B601-4B76-AF40-6382D198AA4B}" dt="2023-03-14T17:13:49.791" v="482"/>
        <pc:sldMkLst>
          <pc:docMk/>
          <pc:sldMk cId="1112258775" sldId="306"/>
        </pc:sldMkLst>
      </pc:sldChg>
      <pc:sldChg chg="modSp add mod">
        <pc:chgData name="HAVISH MADHVAPATY" userId="71140313-2703-480b-b9ae-8f282742dbab" providerId="ADAL" clId="{1374DD43-B601-4B76-AF40-6382D198AA4B}" dt="2023-03-14T17:13:52.142" v="485" actId="20577"/>
        <pc:sldMkLst>
          <pc:docMk/>
          <pc:sldMk cId="4070531643" sldId="306"/>
        </pc:sldMkLst>
        <pc:spChg chg="mod">
          <ac:chgData name="HAVISH MADHVAPATY" userId="71140313-2703-480b-b9ae-8f282742dbab" providerId="ADAL" clId="{1374DD43-B601-4B76-AF40-6382D198AA4B}" dt="2023-03-14T17:13:52.142" v="485" actId="20577"/>
          <ac:spMkLst>
            <pc:docMk/>
            <pc:sldMk cId="4070531643" sldId="306"/>
            <ac:spMk id="9" creationId="{F71985B7-074D-A531-6840-634EA3B4480F}"/>
          </ac:spMkLst>
        </pc:spChg>
      </pc:sldChg>
      <pc:sldChg chg="modSp add mod">
        <pc:chgData name="HAVISH MADHVAPATY" userId="71140313-2703-480b-b9ae-8f282742dbab" providerId="ADAL" clId="{1374DD43-B601-4B76-AF40-6382D198AA4B}" dt="2023-03-14T17:17:39.558" v="536" actId="20577"/>
        <pc:sldMkLst>
          <pc:docMk/>
          <pc:sldMk cId="1679336431" sldId="307"/>
        </pc:sldMkLst>
        <pc:spChg chg="mod">
          <ac:chgData name="HAVISH MADHVAPATY" userId="71140313-2703-480b-b9ae-8f282742dbab" providerId="ADAL" clId="{1374DD43-B601-4B76-AF40-6382D198AA4B}" dt="2023-03-14T17:17:39.558" v="536" actId="20577"/>
          <ac:spMkLst>
            <pc:docMk/>
            <pc:sldMk cId="1679336431" sldId="307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7:13:49.791" v="482"/>
        <pc:sldMkLst>
          <pc:docMk/>
          <pc:sldMk cId="2020924883" sldId="307"/>
        </pc:sldMkLst>
      </pc:sldChg>
      <pc:sldChg chg="del ord">
        <pc:chgData name="HAVISH MADHVAPATY" userId="71140313-2703-480b-b9ae-8f282742dbab" providerId="ADAL" clId="{1374DD43-B601-4B76-AF40-6382D198AA4B}" dt="2023-03-14T17:13:45.446" v="480" actId="2696"/>
        <pc:sldMkLst>
          <pc:docMk/>
          <pc:sldMk cId="4193990027" sldId="307"/>
        </pc:sldMkLst>
      </pc:sldChg>
      <pc:sldChg chg="add">
        <pc:chgData name="HAVISH MADHVAPATY" userId="71140313-2703-480b-b9ae-8f282742dbab" providerId="ADAL" clId="{1374DD43-B601-4B76-AF40-6382D198AA4B}" dt="2023-03-14T17:15:58.006" v="534"/>
        <pc:sldMkLst>
          <pc:docMk/>
          <pc:sldMk cId="186684331" sldId="308"/>
        </pc:sldMkLst>
      </pc:sldChg>
      <pc:sldChg chg="del ord">
        <pc:chgData name="HAVISH MADHVAPATY" userId="71140313-2703-480b-b9ae-8f282742dbab" providerId="ADAL" clId="{1374DD43-B601-4B76-AF40-6382D198AA4B}" dt="2023-03-14T17:15:53.191" v="531" actId="2696"/>
        <pc:sldMkLst>
          <pc:docMk/>
          <pc:sldMk cId="1787400516" sldId="308"/>
        </pc:sldMkLst>
      </pc:sldChg>
      <pc:sldChg chg="add del setBg">
        <pc:chgData name="HAVISH MADHVAPATY" userId="71140313-2703-480b-b9ae-8f282742dbab" providerId="ADAL" clId="{1374DD43-B601-4B76-AF40-6382D198AA4B}" dt="2023-03-14T17:15:57.995" v="533"/>
        <pc:sldMkLst>
          <pc:docMk/>
          <pc:sldMk cId="3552933165" sldId="308"/>
        </pc:sldMkLst>
      </pc:sldChg>
      <pc:sldChg chg="add del setBg">
        <pc:chgData name="HAVISH MADHVAPATY" userId="71140313-2703-480b-b9ae-8f282742dbab" providerId="ADAL" clId="{1374DD43-B601-4B76-AF40-6382D198AA4B}" dt="2023-03-14T17:15:57.995" v="533"/>
        <pc:sldMkLst>
          <pc:docMk/>
          <pc:sldMk cId="562684005" sldId="309"/>
        </pc:sldMkLst>
      </pc:sldChg>
      <pc:sldChg chg="add">
        <pc:chgData name="HAVISH MADHVAPATY" userId="71140313-2703-480b-b9ae-8f282742dbab" providerId="ADAL" clId="{1374DD43-B601-4B76-AF40-6382D198AA4B}" dt="2023-03-14T17:15:58.006" v="534"/>
        <pc:sldMkLst>
          <pc:docMk/>
          <pc:sldMk cId="2102644000" sldId="309"/>
        </pc:sldMkLst>
      </pc:sldChg>
      <pc:sldChg chg="del ord">
        <pc:chgData name="HAVISH MADHVAPATY" userId="71140313-2703-480b-b9ae-8f282742dbab" providerId="ADAL" clId="{1374DD43-B601-4B76-AF40-6382D198AA4B}" dt="2023-03-14T17:15:53.191" v="531" actId="2696"/>
        <pc:sldMkLst>
          <pc:docMk/>
          <pc:sldMk cId="3579990694" sldId="309"/>
        </pc:sldMkLst>
      </pc:sldChg>
      <pc:sldChg chg="modSp mod ord">
        <pc:chgData name="HAVISH MADHVAPATY" userId="71140313-2703-480b-b9ae-8f282742dbab" providerId="ADAL" clId="{1374DD43-B601-4B76-AF40-6382D198AA4B}" dt="2023-03-14T17:02:59.521" v="381"/>
        <pc:sldMkLst>
          <pc:docMk/>
          <pc:sldMk cId="3520990619" sldId="310"/>
        </pc:sldMkLst>
        <pc:spChg chg="mod">
          <ac:chgData name="HAVISH MADHVAPATY" userId="71140313-2703-480b-b9ae-8f282742dbab" providerId="ADAL" clId="{1374DD43-B601-4B76-AF40-6382D198AA4B}" dt="2023-03-14T17:01:41.616" v="366"/>
          <ac:spMkLst>
            <pc:docMk/>
            <pc:sldMk cId="3520990619" sldId="310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7:18:16.183" v="541"/>
        <pc:sldMkLst>
          <pc:docMk/>
          <pc:sldMk cId="1315916928" sldId="311"/>
        </pc:sldMkLst>
      </pc:sldChg>
      <pc:sldChg chg="del ord">
        <pc:chgData name="HAVISH MADHVAPATY" userId="71140313-2703-480b-b9ae-8f282742dbab" providerId="ADAL" clId="{1374DD43-B601-4B76-AF40-6382D198AA4B}" dt="2023-03-14T17:18:11.036" v="539" actId="2696"/>
        <pc:sldMkLst>
          <pc:docMk/>
          <pc:sldMk cId="2750085190" sldId="311"/>
        </pc:sldMkLst>
      </pc:sldChg>
      <pc:sldChg chg="modSp add mod">
        <pc:chgData name="HAVISH MADHVAPATY" userId="71140313-2703-480b-b9ae-8f282742dbab" providerId="ADAL" clId="{1374DD43-B601-4B76-AF40-6382D198AA4B}" dt="2023-03-14T17:18:18.666" v="543" actId="20577"/>
        <pc:sldMkLst>
          <pc:docMk/>
          <pc:sldMk cId="3419702746" sldId="311"/>
        </pc:sldMkLst>
        <pc:spChg chg="mod">
          <ac:chgData name="HAVISH MADHVAPATY" userId="71140313-2703-480b-b9ae-8f282742dbab" providerId="ADAL" clId="{1374DD43-B601-4B76-AF40-6382D198AA4B}" dt="2023-03-14T17:18:18.666" v="543" actId="20577"/>
          <ac:spMkLst>
            <pc:docMk/>
            <pc:sldMk cId="3419702746" sldId="311"/>
            <ac:spMk id="12" creationId="{5A8E29F1-5609-DE1B-EA7A-921B8E98EA86}"/>
          </ac:spMkLst>
        </pc:spChg>
      </pc:sldChg>
      <pc:sldChg chg="del ord">
        <pc:chgData name="HAVISH MADHVAPATY" userId="71140313-2703-480b-b9ae-8f282742dbab" providerId="ADAL" clId="{1374DD43-B601-4B76-AF40-6382D198AA4B}" dt="2023-03-14T17:18:11.036" v="539" actId="2696"/>
        <pc:sldMkLst>
          <pc:docMk/>
          <pc:sldMk cId="282949207" sldId="312"/>
        </pc:sldMkLst>
      </pc:sldChg>
      <pc:sldChg chg="modSp add mod">
        <pc:chgData name="HAVISH MADHVAPATY" userId="71140313-2703-480b-b9ae-8f282742dbab" providerId="ADAL" clId="{1374DD43-B601-4B76-AF40-6382D198AA4B}" dt="2023-03-24T08:20:52.975" v="611" actId="20577"/>
        <pc:sldMkLst>
          <pc:docMk/>
          <pc:sldMk cId="2452312621" sldId="312"/>
        </pc:sldMkLst>
        <pc:spChg chg="mod">
          <ac:chgData name="HAVISH MADHVAPATY" userId="71140313-2703-480b-b9ae-8f282742dbab" providerId="ADAL" clId="{1374DD43-B601-4B76-AF40-6382D198AA4B}" dt="2023-03-24T08:20:52.975" v="611" actId="20577"/>
          <ac:spMkLst>
            <pc:docMk/>
            <pc:sldMk cId="2452312621" sldId="312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7:18:16.183" v="541"/>
        <pc:sldMkLst>
          <pc:docMk/>
          <pc:sldMk cId="3259421332" sldId="312"/>
        </pc:sldMkLst>
      </pc:sldChg>
      <pc:sldChg chg="del ord">
        <pc:chgData name="HAVISH MADHVAPATY" userId="71140313-2703-480b-b9ae-8f282742dbab" providerId="ADAL" clId="{1374DD43-B601-4B76-AF40-6382D198AA4B}" dt="2023-03-14T17:18:11.036" v="539" actId="2696"/>
        <pc:sldMkLst>
          <pc:docMk/>
          <pc:sldMk cId="1555564611" sldId="313"/>
        </pc:sldMkLst>
      </pc:sldChg>
      <pc:sldChg chg="add del setBg">
        <pc:chgData name="HAVISH MADHVAPATY" userId="71140313-2703-480b-b9ae-8f282742dbab" providerId="ADAL" clId="{1374DD43-B601-4B76-AF40-6382D198AA4B}" dt="2023-03-14T17:18:16.183" v="541"/>
        <pc:sldMkLst>
          <pc:docMk/>
          <pc:sldMk cId="3188621730" sldId="313"/>
        </pc:sldMkLst>
      </pc:sldChg>
      <pc:sldChg chg="modSp add mod">
        <pc:chgData name="HAVISH MADHVAPATY" userId="71140313-2703-480b-b9ae-8f282742dbab" providerId="ADAL" clId="{1374DD43-B601-4B76-AF40-6382D198AA4B}" dt="2023-03-14T17:18:25.556" v="545"/>
        <pc:sldMkLst>
          <pc:docMk/>
          <pc:sldMk cId="3946161999" sldId="313"/>
        </pc:sldMkLst>
        <pc:spChg chg="mod">
          <ac:chgData name="HAVISH MADHVAPATY" userId="71140313-2703-480b-b9ae-8f282742dbab" providerId="ADAL" clId="{1374DD43-B601-4B76-AF40-6382D198AA4B}" dt="2023-03-14T17:18:25.556" v="545"/>
          <ac:spMkLst>
            <pc:docMk/>
            <pc:sldMk cId="3946161999" sldId="313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7:06:02.432" v="404"/>
        <pc:sldMkLst>
          <pc:docMk/>
          <pc:sldMk cId="364466654" sldId="314"/>
        </pc:sldMkLst>
      </pc:sldChg>
      <pc:sldChg chg="del ord">
        <pc:chgData name="HAVISH MADHVAPATY" userId="71140313-2703-480b-b9ae-8f282742dbab" providerId="ADAL" clId="{1374DD43-B601-4B76-AF40-6382D198AA4B}" dt="2023-03-14T17:05:57.263" v="402" actId="2696"/>
        <pc:sldMkLst>
          <pc:docMk/>
          <pc:sldMk cId="1211012547" sldId="314"/>
        </pc:sldMkLst>
      </pc:sldChg>
      <pc:sldChg chg="modSp add mod">
        <pc:chgData name="HAVISH MADHVAPATY" userId="71140313-2703-480b-b9ae-8f282742dbab" providerId="ADAL" clId="{1374DD43-B601-4B76-AF40-6382D198AA4B}" dt="2023-03-14T17:06:06.015" v="406" actId="20577"/>
        <pc:sldMkLst>
          <pc:docMk/>
          <pc:sldMk cId="1766916582" sldId="314"/>
        </pc:sldMkLst>
        <pc:spChg chg="mod">
          <ac:chgData name="HAVISH MADHVAPATY" userId="71140313-2703-480b-b9ae-8f282742dbab" providerId="ADAL" clId="{1374DD43-B601-4B76-AF40-6382D198AA4B}" dt="2023-03-14T17:06:06.015" v="406" actId="20577"/>
          <ac:spMkLst>
            <pc:docMk/>
            <pc:sldMk cId="1766916582" sldId="314"/>
            <ac:spMk id="13" creationId="{01EBF038-079B-CEEA-FE92-6DE02B3CE11F}"/>
          </ac:spMkLst>
        </pc:spChg>
      </pc:sldChg>
      <pc:sldChg chg="modSp add">
        <pc:chgData name="HAVISH MADHVAPATY" userId="71140313-2703-480b-b9ae-8f282742dbab" providerId="ADAL" clId="{1374DD43-B601-4B76-AF40-6382D198AA4B}" dt="2023-03-14T17:06:10.136" v="407"/>
        <pc:sldMkLst>
          <pc:docMk/>
          <pc:sldMk cId="575621866" sldId="315"/>
        </pc:sldMkLst>
        <pc:spChg chg="mod">
          <ac:chgData name="HAVISH MADHVAPATY" userId="71140313-2703-480b-b9ae-8f282742dbab" providerId="ADAL" clId="{1374DD43-B601-4B76-AF40-6382D198AA4B}" dt="2023-03-14T17:06:10.136" v="407"/>
          <ac:spMkLst>
            <pc:docMk/>
            <pc:sldMk cId="575621866" sldId="315"/>
            <ac:spMk id="7" creationId="{49801DBF-8101-45D9-9486-964AB6F62F59}"/>
          </ac:spMkLst>
        </pc:spChg>
      </pc:sldChg>
      <pc:sldChg chg="del ord">
        <pc:chgData name="HAVISH MADHVAPATY" userId="71140313-2703-480b-b9ae-8f282742dbab" providerId="ADAL" clId="{1374DD43-B601-4B76-AF40-6382D198AA4B}" dt="2023-03-14T17:05:57.263" v="402" actId="2696"/>
        <pc:sldMkLst>
          <pc:docMk/>
          <pc:sldMk cId="874622642" sldId="315"/>
        </pc:sldMkLst>
      </pc:sldChg>
      <pc:sldChg chg="add del setBg">
        <pc:chgData name="HAVISH MADHVAPATY" userId="71140313-2703-480b-b9ae-8f282742dbab" providerId="ADAL" clId="{1374DD43-B601-4B76-AF40-6382D198AA4B}" dt="2023-03-14T17:06:02.432" v="404"/>
        <pc:sldMkLst>
          <pc:docMk/>
          <pc:sldMk cId="3664578458" sldId="315"/>
        </pc:sldMkLst>
      </pc:sldChg>
      <pc:sldChg chg="modSp add mod">
        <pc:chgData name="HAVISH MADHVAPATY" userId="71140313-2703-480b-b9ae-8f282742dbab" providerId="ADAL" clId="{1374DD43-B601-4B76-AF40-6382D198AA4B}" dt="2023-03-14T17:06:13.060" v="408"/>
        <pc:sldMkLst>
          <pc:docMk/>
          <pc:sldMk cId="443937962" sldId="316"/>
        </pc:sldMkLst>
        <pc:spChg chg="mod">
          <ac:chgData name="HAVISH MADHVAPATY" userId="71140313-2703-480b-b9ae-8f282742dbab" providerId="ADAL" clId="{1374DD43-B601-4B76-AF40-6382D198AA4B}" dt="2023-03-14T17:06:13.060" v="408"/>
          <ac:spMkLst>
            <pc:docMk/>
            <pc:sldMk cId="443937962" sldId="316"/>
            <ac:spMk id="7" creationId="{49801DBF-8101-45D9-9486-964AB6F62F59}"/>
          </ac:spMkLst>
        </pc:spChg>
      </pc:sldChg>
      <pc:sldChg chg="del ord">
        <pc:chgData name="HAVISH MADHVAPATY" userId="71140313-2703-480b-b9ae-8f282742dbab" providerId="ADAL" clId="{1374DD43-B601-4B76-AF40-6382D198AA4B}" dt="2023-03-14T17:05:57.263" v="402" actId="2696"/>
        <pc:sldMkLst>
          <pc:docMk/>
          <pc:sldMk cId="1436011063" sldId="316"/>
        </pc:sldMkLst>
      </pc:sldChg>
      <pc:sldChg chg="add del setBg">
        <pc:chgData name="HAVISH MADHVAPATY" userId="71140313-2703-480b-b9ae-8f282742dbab" providerId="ADAL" clId="{1374DD43-B601-4B76-AF40-6382D198AA4B}" dt="2023-03-14T17:06:02.432" v="404"/>
        <pc:sldMkLst>
          <pc:docMk/>
          <pc:sldMk cId="2700586141" sldId="316"/>
        </pc:sldMkLst>
      </pc:sldChg>
      <pc:sldChg chg="del ord">
        <pc:chgData name="HAVISH MADHVAPATY" userId="71140313-2703-480b-b9ae-8f282742dbab" providerId="ADAL" clId="{1374DD43-B601-4B76-AF40-6382D198AA4B}" dt="2023-03-14T17:05:57.263" v="402" actId="2696"/>
        <pc:sldMkLst>
          <pc:docMk/>
          <pc:sldMk cId="309100159" sldId="318"/>
        </pc:sldMkLst>
      </pc:sldChg>
      <pc:sldChg chg="add del setBg">
        <pc:chgData name="HAVISH MADHVAPATY" userId="71140313-2703-480b-b9ae-8f282742dbab" providerId="ADAL" clId="{1374DD43-B601-4B76-AF40-6382D198AA4B}" dt="2023-03-14T17:06:02.432" v="404"/>
        <pc:sldMkLst>
          <pc:docMk/>
          <pc:sldMk cId="2624007123" sldId="318"/>
        </pc:sldMkLst>
      </pc:sldChg>
      <pc:sldChg chg="modSp add mod">
        <pc:chgData name="HAVISH MADHVAPATY" userId="71140313-2703-480b-b9ae-8f282742dbab" providerId="ADAL" clId="{1374DD43-B601-4B76-AF40-6382D198AA4B}" dt="2023-03-14T17:06:15.423" v="409"/>
        <pc:sldMkLst>
          <pc:docMk/>
          <pc:sldMk cId="2823067836" sldId="318"/>
        </pc:sldMkLst>
        <pc:spChg chg="mod">
          <ac:chgData name="HAVISH MADHVAPATY" userId="71140313-2703-480b-b9ae-8f282742dbab" providerId="ADAL" clId="{1374DD43-B601-4B76-AF40-6382D198AA4B}" dt="2023-03-14T17:06:15.423" v="409"/>
          <ac:spMkLst>
            <pc:docMk/>
            <pc:sldMk cId="2823067836" sldId="318"/>
            <ac:spMk id="7" creationId="{49801DBF-8101-45D9-9486-964AB6F62F59}"/>
          </ac:spMkLst>
        </pc:spChg>
      </pc:sldChg>
      <pc:sldChg chg="modSp add mod">
        <pc:chgData name="HAVISH MADHVAPATY" userId="71140313-2703-480b-b9ae-8f282742dbab" providerId="ADAL" clId="{1374DD43-B601-4B76-AF40-6382D198AA4B}" dt="2023-03-14T17:14:37.773" v="523" actId="20577"/>
        <pc:sldMkLst>
          <pc:docMk/>
          <pc:sldMk cId="943524167" sldId="319"/>
        </pc:sldMkLst>
        <pc:spChg chg="mod">
          <ac:chgData name="HAVISH MADHVAPATY" userId="71140313-2703-480b-b9ae-8f282742dbab" providerId="ADAL" clId="{1374DD43-B601-4B76-AF40-6382D198AA4B}" dt="2023-03-14T17:14:37.773" v="523" actId="20577"/>
          <ac:spMkLst>
            <pc:docMk/>
            <pc:sldMk cId="943524167" sldId="319"/>
            <ac:spMk id="14" creationId="{E618511D-F9BC-BF67-827F-0FC34E669C52}"/>
          </ac:spMkLst>
        </pc:spChg>
      </pc:sldChg>
      <pc:sldChg chg="add del setBg">
        <pc:chgData name="HAVISH MADHVAPATY" userId="71140313-2703-480b-b9ae-8f282742dbab" providerId="ADAL" clId="{1374DD43-B601-4B76-AF40-6382D198AA4B}" dt="2023-03-14T17:14:35.456" v="520"/>
        <pc:sldMkLst>
          <pc:docMk/>
          <pc:sldMk cId="2423598398" sldId="319"/>
        </pc:sldMkLst>
      </pc:sldChg>
      <pc:sldChg chg="del ord">
        <pc:chgData name="HAVISH MADHVAPATY" userId="71140313-2703-480b-b9ae-8f282742dbab" providerId="ADAL" clId="{1374DD43-B601-4B76-AF40-6382D198AA4B}" dt="2023-03-14T17:14:30.146" v="518" actId="2696"/>
        <pc:sldMkLst>
          <pc:docMk/>
          <pc:sldMk cId="3606542258" sldId="319"/>
        </pc:sldMkLst>
      </pc:sldChg>
      <pc:sldChg chg="add del setBg">
        <pc:chgData name="HAVISH MADHVAPATY" userId="71140313-2703-480b-b9ae-8f282742dbab" providerId="ADAL" clId="{1374DD43-B601-4B76-AF40-6382D198AA4B}" dt="2023-03-14T17:14:35.456" v="520"/>
        <pc:sldMkLst>
          <pc:docMk/>
          <pc:sldMk cId="1367192613" sldId="320"/>
        </pc:sldMkLst>
      </pc:sldChg>
      <pc:sldChg chg="addSp delSp modSp add mod">
        <pc:chgData name="HAVISH MADHVAPATY" userId="71140313-2703-480b-b9ae-8f282742dbab" providerId="ADAL" clId="{1374DD43-B601-4B76-AF40-6382D198AA4B}" dt="2023-03-14T17:14:59.995" v="530" actId="165"/>
        <pc:sldMkLst>
          <pc:docMk/>
          <pc:sldMk cId="2257047870" sldId="320"/>
        </pc:sldMkLst>
        <pc:spChg chg="mod">
          <ac:chgData name="HAVISH MADHVAPATY" userId="71140313-2703-480b-b9ae-8f282742dbab" providerId="ADAL" clId="{1374DD43-B601-4B76-AF40-6382D198AA4B}" dt="2023-03-14T17:14:42.433" v="524"/>
          <ac:spMkLst>
            <pc:docMk/>
            <pc:sldMk cId="2257047870" sldId="320"/>
            <ac:spMk id="7" creationId="{49801DBF-8101-45D9-9486-964AB6F62F59}"/>
          </ac:spMkLst>
        </pc:spChg>
        <pc:spChg chg="topLvl">
          <ac:chgData name="HAVISH MADHVAPATY" userId="71140313-2703-480b-b9ae-8f282742dbab" providerId="ADAL" clId="{1374DD43-B601-4B76-AF40-6382D198AA4B}" dt="2023-03-14T17:14:59.995" v="530" actId="165"/>
          <ac:spMkLst>
            <pc:docMk/>
            <pc:sldMk cId="2257047870" sldId="320"/>
            <ac:spMk id="8" creationId="{2F715016-56EB-EE23-D109-3EA0B15C96DF}"/>
          </ac:spMkLst>
        </pc:spChg>
        <pc:spChg chg="topLvl">
          <ac:chgData name="HAVISH MADHVAPATY" userId="71140313-2703-480b-b9ae-8f282742dbab" providerId="ADAL" clId="{1374DD43-B601-4B76-AF40-6382D198AA4B}" dt="2023-03-14T17:14:59.995" v="530" actId="165"/>
          <ac:spMkLst>
            <pc:docMk/>
            <pc:sldMk cId="2257047870" sldId="320"/>
            <ac:spMk id="20" creationId="{09140535-EED1-4D16-12E0-89ACE7C5D63B}"/>
          </ac:spMkLst>
        </pc:spChg>
        <pc:grpChg chg="add del mod">
          <ac:chgData name="HAVISH MADHVAPATY" userId="71140313-2703-480b-b9ae-8f282742dbab" providerId="ADAL" clId="{1374DD43-B601-4B76-AF40-6382D198AA4B}" dt="2023-03-14T17:14:59.995" v="530" actId="165"/>
          <ac:grpSpMkLst>
            <pc:docMk/>
            <pc:sldMk cId="2257047870" sldId="320"/>
            <ac:grpSpMk id="3" creationId="{CBF5FA88-990C-AA74-3511-3C4DABBE31DB}"/>
          </ac:grpSpMkLst>
        </pc:grpChg>
        <pc:grpChg chg="topLvl">
          <ac:chgData name="HAVISH MADHVAPATY" userId="71140313-2703-480b-b9ae-8f282742dbab" providerId="ADAL" clId="{1374DD43-B601-4B76-AF40-6382D198AA4B}" dt="2023-03-14T17:14:59.995" v="530" actId="165"/>
          <ac:grpSpMkLst>
            <pc:docMk/>
            <pc:sldMk cId="2257047870" sldId="320"/>
            <ac:grpSpMk id="9" creationId="{A5C4BF47-34A5-AE81-5060-BC22B9634F0F}"/>
          </ac:grpSpMkLst>
        </pc:grpChg>
        <pc:grpChg chg="topLvl">
          <ac:chgData name="HAVISH MADHVAPATY" userId="71140313-2703-480b-b9ae-8f282742dbab" providerId="ADAL" clId="{1374DD43-B601-4B76-AF40-6382D198AA4B}" dt="2023-03-14T17:14:59.995" v="530" actId="165"/>
          <ac:grpSpMkLst>
            <pc:docMk/>
            <pc:sldMk cId="2257047870" sldId="320"/>
            <ac:grpSpMk id="21" creationId="{D4B29CF6-A001-52C7-61C8-74A94540CE69}"/>
          </ac:grpSpMkLst>
        </pc:grpChg>
        <pc:picChg chg="topLvl">
          <ac:chgData name="HAVISH MADHVAPATY" userId="71140313-2703-480b-b9ae-8f282742dbab" providerId="ADAL" clId="{1374DD43-B601-4B76-AF40-6382D198AA4B}" dt="2023-03-14T17:14:59.995" v="530" actId="165"/>
          <ac:picMkLst>
            <pc:docMk/>
            <pc:sldMk cId="2257047870" sldId="320"/>
            <ac:picMk id="6" creationId="{F9353DEF-0915-2218-CFD3-8FDCEF843834}"/>
          </ac:picMkLst>
        </pc:picChg>
      </pc:sldChg>
      <pc:sldChg chg="del ord">
        <pc:chgData name="HAVISH MADHVAPATY" userId="71140313-2703-480b-b9ae-8f282742dbab" providerId="ADAL" clId="{1374DD43-B601-4B76-AF40-6382D198AA4B}" dt="2023-03-14T17:14:30.146" v="518" actId="2696"/>
        <pc:sldMkLst>
          <pc:docMk/>
          <pc:sldMk cId="4182615971" sldId="320"/>
        </pc:sldMkLst>
      </pc:sldChg>
      <pc:sldChg chg="modSp add mod">
        <pc:chgData name="HAVISH MADHVAPATY" userId="71140313-2703-480b-b9ae-8f282742dbab" providerId="ADAL" clId="{1374DD43-B601-4B76-AF40-6382D198AA4B}" dt="2023-03-14T17:14:45.789" v="525"/>
        <pc:sldMkLst>
          <pc:docMk/>
          <pc:sldMk cId="2380742305" sldId="321"/>
        </pc:sldMkLst>
        <pc:spChg chg="mod">
          <ac:chgData name="HAVISH MADHVAPATY" userId="71140313-2703-480b-b9ae-8f282742dbab" providerId="ADAL" clId="{1374DD43-B601-4B76-AF40-6382D198AA4B}" dt="2023-03-14T17:14:45.789" v="525"/>
          <ac:spMkLst>
            <pc:docMk/>
            <pc:sldMk cId="2380742305" sldId="321"/>
            <ac:spMk id="7" creationId="{49801DBF-8101-45D9-9486-964AB6F62F59}"/>
          </ac:spMkLst>
        </pc:spChg>
      </pc:sldChg>
      <pc:sldChg chg="del ord">
        <pc:chgData name="HAVISH MADHVAPATY" userId="71140313-2703-480b-b9ae-8f282742dbab" providerId="ADAL" clId="{1374DD43-B601-4B76-AF40-6382D198AA4B}" dt="2023-03-14T17:14:30.146" v="518" actId="2696"/>
        <pc:sldMkLst>
          <pc:docMk/>
          <pc:sldMk cId="2422149338" sldId="321"/>
        </pc:sldMkLst>
      </pc:sldChg>
      <pc:sldChg chg="add del setBg">
        <pc:chgData name="HAVISH MADHVAPATY" userId="71140313-2703-480b-b9ae-8f282742dbab" providerId="ADAL" clId="{1374DD43-B601-4B76-AF40-6382D198AA4B}" dt="2023-03-14T17:14:35.456" v="520"/>
        <pc:sldMkLst>
          <pc:docMk/>
          <pc:sldMk cId="3625962834" sldId="321"/>
        </pc:sldMkLst>
      </pc:sldChg>
      <pc:sldChg chg="add del setBg">
        <pc:chgData name="HAVISH MADHVAPATY" userId="71140313-2703-480b-b9ae-8f282742dbab" providerId="ADAL" clId="{1374DD43-B601-4B76-AF40-6382D198AA4B}" dt="2023-03-14T17:14:35.456" v="520"/>
        <pc:sldMkLst>
          <pc:docMk/>
          <pc:sldMk cId="274432910" sldId="322"/>
        </pc:sldMkLst>
      </pc:sldChg>
      <pc:sldChg chg="del ord">
        <pc:chgData name="HAVISH MADHVAPATY" userId="71140313-2703-480b-b9ae-8f282742dbab" providerId="ADAL" clId="{1374DD43-B601-4B76-AF40-6382D198AA4B}" dt="2023-03-14T17:14:30.146" v="518" actId="2696"/>
        <pc:sldMkLst>
          <pc:docMk/>
          <pc:sldMk cId="669443535" sldId="322"/>
        </pc:sldMkLst>
      </pc:sldChg>
      <pc:sldChg chg="modSp add mod">
        <pc:chgData name="HAVISH MADHVAPATY" userId="71140313-2703-480b-b9ae-8f282742dbab" providerId="ADAL" clId="{1374DD43-B601-4B76-AF40-6382D198AA4B}" dt="2023-03-14T17:14:47.543" v="526"/>
        <pc:sldMkLst>
          <pc:docMk/>
          <pc:sldMk cId="1322664498" sldId="322"/>
        </pc:sldMkLst>
        <pc:spChg chg="mod">
          <ac:chgData name="HAVISH MADHVAPATY" userId="71140313-2703-480b-b9ae-8f282742dbab" providerId="ADAL" clId="{1374DD43-B601-4B76-AF40-6382D198AA4B}" dt="2023-03-14T17:14:47.543" v="526"/>
          <ac:spMkLst>
            <pc:docMk/>
            <pc:sldMk cId="1322664498" sldId="322"/>
            <ac:spMk id="7" creationId="{49801DBF-8101-45D9-9486-964AB6F62F59}"/>
          </ac:spMkLst>
        </pc:spChg>
      </pc:sldChg>
      <pc:sldChg chg="del ord">
        <pc:chgData name="HAVISH MADHVAPATY" userId="71140313-2703-480b-b9ae-8f282742dbab" providerId="ADAL" clId="{1374DD43-B601-4B76-AF40-6382D198AA4B}" dt="2023-03-14T17:14:23.579" v="517" actId="47"/>
        <pc:sldMkLst>
          <pc:docMk/>
          <pc:sldMk cId="2889006854" sldId="323"/>
        </pc:sldMkLst>
      </pc:sldChg>
      <pc:sldChg chg="del">
        <pc:chgData name="HAVISH MADHVAPATY" userId="71140313-2703-480b-b9ae-8f282742dbab" providerId="ADAL" clId="{1374DD43-B601-4B76-AF40-6382D198AA4B}" dt="2023-03-14T16:49:09.067" v="245" actId="2696"/>
        <pc:sldMkLst>
          <pc:docMk/>
          <pc:sldMk cId="1079199582" sldId="324"/>
        </pc:sldMkLst>
      </pc:sldChg>
      <pc:sldChg chg="add del setBg">
        <pc:chgData name="HAVISH MADHVAPATY" userId="71140313-2703-480b-b9ae-8f282742dbab" providerId="ADAL" clId="{1374DD43-B601-4B76-AF40-6382D198AA4B}" dt="2023-03-14T16:49:14.913" v="247"/>
        <pc:sldMkLst>
          <pc:docMk/>
          <pc:sldMk cId="3985694174" sldId="324"/>
        </pc:sldMkLst>
      </pc:sldChg>
      <pc:sldChg chg="modSp add">
        <pc:chgData name="HAVISH MADHVAPATY" userId="71140313-2703-480b-b9ae-8f282742dbab" providerId="ADAL" clId="{1374DD43-B601-4B76-AF40-6382D198AA4B}" dt="2023-03-14T16:49:39.610" v="251"/>
        <pc:sldMkLst>
          <pc:docMk/>
          <pc:sldMk cId="3995548450" sldId="324"/>
        </pc:sldMkLst>
        <pc:spChg chg="mod">
          <ac:chgData name="HAVISH MADHVAPATY" userId="71140313-2703-480b-b9ae-8f282742dbab" providerId="ADAL" clId="{1374DD43-B601-4B76-AF40-6382D198AA4B}" dt="2023-03-14T16:49:39.610" v="251"/>
          <ac:spMkLst>
            <pc:docMk/>
            <pc:sldMk cId="3995548450" sldId="324"/>
            <ac:spMk id="7" creationId="{49801DBF-8101-45D9-9486-964AB6F62F59}"/>
          </ac:spMkLst>
        </pc:spChg>
      </pc:sldChg>
      <pc:sldChg chg="del ord">
        <pc:chgData name="HAVISH MADHVAPATY" userId="71140313-2703-480b-b9ae-8f282742dbab" providerId="ADAL" clId="{1374DD43-B601-4B76-AF40-6382D198AA4B}" dt="2023-03-14T17:11:51.319" v="469" actId="47"/>
        <pc:sldMkLst>
          <pc:docMk/>
          <pc:sldMk cId="2377310170" sldId="325"/>
        </pc:sldMkLst>
      </pc:sldChg>
      <pc:sldChg chg="del">
        <pc:chgData name="HAVISH MADHVAPATY" userId="71140313-2703-480b-b9ae-8f282742dbab" providerId="ADAL" clId="{1374DD43-B601-4B76-AF40-6382D198AA4B}" dt="2023-03-14T16:52:38.802" v="262" actId="2696"/>
        <pc:sldMkLst>
          <pc:docMk/>
          <pc:sldMk cId="3282012497" sldId="326"/>
        </pc:sldMkLst>
      </pc:sldChg>
      <pc:sldChg chg="add del setBg">
        <pc:chgData name="HAVISH MADHVAPATY" userId="71140313-2703-480b-b9ae-8f282742dbab" providerId="ADAL" clId="{1374DD43-B601-4B76-AF40-6382D198AA4B}" dt="2023-03-14T16:52:49.076" v="264"/>
        <pc:sldMkLst>
          <pc:docMk/>
          <pc:sldMk cId="3499103275" sldId="326"/>
        </pc:sldMkLst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3878520972" sldId="326"/>
        </pc:sldMkLst>
        <pc:spChg chg="mod">
          <ac:chgData name="HAVISH MADHVAPATY" userId="71140313-2703-480b-b9ae-8f282742dbab" providerId="ADAL" clId="{1374DD43-B601-4B76-AF40-6382D198AA4B}" dt="2023-03-14T16:54:06.637" v="301" actId="20577"/>
          <ac:spMkLst>
            <pc:docMk/>
            <pc:sldMk cId="3878520972" sldId="326"/>
            <ac:spMk id="7" creationId="{49801DBF-8101-45D9-9486-964AB6F62F59}"/>
          </ac:spMkLst>
        </pc:spChg>
      </pc:sldChg>
      <pc:sldChg chg="del ord">
        <pc:chgData name="HAVISH MADHVAPATY" userId="71140313-2703-480b-b9ae-8f282742dbab" providerId="ADAL" clId="{1374DD43-B601-4B76-AF40-6382D198AA4B}" dt="2023-03-14T17:08:52.327" v="427" actId="47"/>
        <pc:sldMkLst>
          <pc:docMk/>
          <pc:sldMk cId="3005348924" sldId="327"/>
        </pc:sldMkLst>
      </pc:sldChg>
      <pc:sldChg chg="del ord">
        <pc:chgData name="HAVISH MADHVAPATY" userId="71140313-2703-480b-b9ae-8f282742dbab" providerId="ADAL" clId="{1374DD43-B601-4B76-AF40-6382D198AA4B}" dt="2023-03-14T17:08:59.761" v="428" actId="2696"/>
        <pc:sldMkLst>
          <pc:docMk/>
          <pc:sldMk cId="201013504" sldId="328"/>
        </pc:sldMkLst>
      </pc:sldChg>
      <pc:sldChg chg="add del setBg">
        <pc:chgData name="HAVISH MADHVAPATY" userId="71140313-2703-480b-b9ae-8f282742dbab" providerId="ADAL" clId="{1374DD43-B601-4B76-AF40-6382D198AA4B}" dt="2023-03-14T17:09:12.428" v="430"/>
        <pc:sldMkLst>
          <pc:docMk/>
          <pc:sldMk cId="1612877165" sldId="328"/>
        </pc:sldMkLst>
      </pc:sldChg>
      <pc:sldChg chg="modSp add">
        <pc:chgData name="HAVISH MADHVAPATY" userId="71140313-2703-480b-b9ae-8f282742dbab" providerId="ADAL" clId="{1374DD43-B601-4B76-AF40-6382D198AA4B}" dt="2023-03-14T17:09:18.933" v="434"/>
        <pc:sldMkLst>
          <pc:docMk/>
          <pc:sldMk cId="1990092997" sldId="328"/>
        </pc:sldMkLst>
        <pc:spChg chg="mod">
          <ac:chgData name="HAVISH MADHVAPATY" userId="71140313-2703-480b-b9ae-8f282742dbab" providerId="ADAL" clId="{1374DD43-B601-4B76-AF40-6382D198AA4B}" dt="2023-03-14T17:09:18.933" v="434"/>
          <ac:spMkLst>
            <pc:docMk/>
            <pc:sldMk cId="1990092997" sldId="328"/>
            <ac:spMk id="7" creationId="{49801DBF-8101-45D9-9486-964AB6F62F59}"/>
          </ac:spMkLst>
        </pc:spChg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230484904" sldId="329"/>
        </pc:sldMkLst>
        <pc:spChg chg="mod">
          <ac:chgData name="HAVISH MADHVAPATY" userId="71140313-2703-480b-b9ae-8f282742dbab" providerId="ADAL" clId="{1374DD43-B601-4B76-AF40-6382D198AA4B}" dt="2023-03-14T17:02:35.767" v="378" actId="20577"/>
          <ac:spMkLst>
            <pc:docMk/>
            <pc:sldMk cId="230484904" sldId="329"/>
            <ac:spMk id="15" creationId="{1526914D-BE5C-14C9-681B-0459B1DC593F}"/>
          </ac:spMkLst>
        </pc:spChg>
      </pc:sldChg>
      <pc:sldChg chg="add del setBg">
        <pc:chgData name="HAVISH MADHVAPATY" userId="71140313-2703-480b-b9ae-8f282742dbab" providerId="ADAL" clId="{1374DD43-B601-4B76-AF40-6382D198AA4B}" dt="2023-03-14T17:02:33.639" v="376"/>
        <pc:sldMkLst>
          <pc:docMk/>
          <pc:sldMk cId="961759468" sldId="329"/>
        </pc:sldMkLst>
      </pc:sldChg>
      <pc:sldChg chg="del">
        <pc:chgData name="HAVISH MADHVAPATY" userId="71140313-2703-480b-b9ae-8f282742dbab" providerId="ADAL" clId="{1374DD43-B601-4B76-AF40-6382D198AA4B}" dt="2023-03-14T17:02:22.620" v="374" actId="2696"/>
        <pc:sldMkLst>
          <pc:docMk/>
          <pc:sldMk cId="1301649978" sldId="329"/>
        </pc:sldMkLst>
      </pc:sldChg>
      <pc:sldChg chg="modSp add ord">
        <pc:chgData name="HAVISH MADHVAPATY" userId="71140313-2703-480b-b9ae-8f282742dbab" providerId="ADAL" clId="{1374DD43-B601-4B76-AF40-6382D198AA4B}" dt="2023-03-14T17:02:59.521" v="381"/>
        <pc:sldMkLst>
          <pc:docMk/>
          <pc:sldMk cId="2156093440" sldId="330"/>
        </pc:sldMkLst>
        <pc:spChg chg="mod">
          <ac:chgData name="HAVISH MADHVAPATY" userId="71140313-2703-480b-b9ae-8f282742dbab" providerId="ADAL" clId="{1374DD43-B601-4B76-AF40-6382D198AA4B}" dt="2023-03-14T17:02:39.875" v="379"/>
          <ac:spMkLst>
            <pc:docMk/>
            <pc:sldMk cId="2156093440" sldId="330"/>
            <ac:spMk id="7" creationId="{49801DBF-8101-45D9-9486-964AB6F62F59}"/>
          </ac:spMkLst>
        </pc:spChg>
      </pc:sldChg>
      <pc:sldChg chg="del">
        <pc:chgData name="HAVISH MADHVAPATY" userId="71140313-2703-480b-b9ae-8f282742dbab" providerId="ADAL" clId="{1374DD43-B601-4B76-AF40-6382D198AA4B}" dt="2023-03-14T17:02:22.620" v="374" actId="2696"/>
        <pc:sldMkLst>
          <pc:docMk/>
          <pc:sldMk cId="4118539642" sldId="330"/>
        </pc:sldMkLst>
      </pc:sldChg>
      <pc:sldChg chg="add del setBg">
        <pc:chgData name="HAVISH MADHVAPATY" userId="71140313-2703-480b-b9ae-8f282742dbab" providerId="ADAL" clId="{1374DD43-B601-4B76-AF40-6382D198AA4B}" dt="2023-03-14T17:02:33.639" v="376"/>
        <pc:sldMkLst>
          <pc:docMk/>
          <pc:sldMk cId="4262613109" sldId="330"/>
        </pc:sldMkLst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74826530" sldId="331"/>
        </pc:sldMkLst>
        <pc:spChg chg="mod">
          <ac:chgData name="HAVISH MADHVAPATY" userId="71140313-2703-480b-b9ae-8f282742dbab" providerId="ADAL" clId="{1374DD43-B601-4B76-AF40-6382D198AA4B}" dt="2023-03-14T17:00:46.435" v="350" actId="20577"/>
          <ac:spMkLst>
            <pc:docMk/>
            <pc:sldMk cId="74826530" sldId="331"/>
            <ac:spMk id="15" creationId="{1526914D-BE5C-14C9-681B-0459B1DC593F}"/>
          </ac:spMkLst>
        </pc:spChg>
      </pc:sldChg>
      <pc:sldChg chg="del">
        <pc:chgData name="HAVISH MADHVAPATY" userId="71140313-2703-480b-b9ae-8f282742dbab" providerId="ADAL" clId="{1374DD43-B601-4B76-AF40-6382D198AA4B}" dt="2023-03-14T17:00:28.449" v="346" actId="2696"/>
        <pc:sldMkLst>
          <pc:docMk/>
          <pc:sldMk cId="2099431167" sldId="331"/>
        </pc:sldMkLst>
      </pc:sldChg>
      <pc:sldChg chg="add del setBg">
        <pc:chgData name="HAVISH MADHVAPATY" userId="71140313-2703-480b-b9ae-8f282742dbab" providerId="ADAL" clId="{1374DD43-B601-4B76-AF40-6382D198AA4B}" dt="2023-03-14T17:00:43.886" v="348"/>
        <pc:sldMkLst>
          <pc:docMk/>
          <pc:sldMk cId="2402033825" sldId="331"/>
        </pc:sldMkLst>
      </pc:sldChg>
      <pc:sldChg chg="add del setBg">
        <pc:chgData name="HAVISH MADHVAPATY" userId="71140313-2703-480b-b9ae-8f282742dbab" providerId="ADAL" clId="{1374DD43-B601-4B76-AF40-6382D198AA4B}" dt="2023-03-14T17:08:14.955" v="422"/>
        <pc:sldMkLst>
          <pc:docMk/>
          <pc:sldMk cId="830341999" sldId="332"/>
        </pc:sldMkLst>
      </pc:sldChg>
      <pc:sldChg chg="modSp add">
        <pc:chgData name="HAVISH MADHVAPATY" userId="71140313-2703-480b-b9ae-8f282742dbab" providerId="ADAL" clId="{1374DD43-B601-4B76-AF40-6382D198AA4B}" dt="2023-03-14T17:08:22.243" v="426"/>
        <pc:sldMkLst>
          <pc:docMk/>
          <pc:sldMk cId="2525424188" sldId="332"/>
        </pc:sldMkLst>
        <pc:spChg chg="mod">
          <ac:chgData name="HAVISH MADHVAPATY" userId="71140313-2703-480b-b9ae-8f282742dbab" providerId="ADAL" clId="{1374DD43-B601-4B76-AF40-6382D198AA4B}" dt="2023-03-14T17:08:22.243" v="426"/>
          <ac:spMkLst>
            <pc:docMk/>
            <pc:sldMk cId="2525424188" sldId="332"/>
            <ac:spMk id="7" creationId="{49801DBF-8101-45D9-9486-964AB6F62F59}"/>
          </ac:spMkLst>
        </pc:spChg>
      </pc:sldChg>
      <pc:sldChg chg="del ord">
        <pc:chgData name="HAVISH MADHVAPATY" userId="71140313-2703-480b-b9ae-8f282742dbab" providerId="ADAL" clId="{1374DD43-B601-4B76-AF40-6382D198AA4B}" dt="2023-03-14T17:07:48.192" v="420" actId="2696"/>
        <pc:sldMkLst>
          <pc:docMk/>
          <pc:sldMk cId="2712062678" sldId="332"/>
        </pc:sldMkLst>
      </pc:sldChg>
      <pc:sldChg chg="del">
        <pc:chgData name="HAVISH MADHVAPATY" userId="71140313-2703-480b-b9ae-8f282742dbab" providerId="ADAL" clId="{1374DD43-B601-4B76-AF40-6382D198AA4B}" dt="2023-03-14T17:00:22.723" v="345" actId="47"/>
        <pc:sldMkLst>
          <pc:docMk/>
          <pc:sldMk cId="3035762492" sldId="333"/>
        </pc:sldMkLst>
      </pc:sldChg>
      <pc:sldChg chg="add del setBg">
        <pc:chgData name="HAVISH MADHVAPATY" userId="71140313-2703-480b-b9ae-8f282742dbab" providerId="ADAL" clId="{1374DD43-B601-4B76-AF40-6382D198AA4B}" dt="2023-03-14T16:56:08.591" v="305"/>
        <pc:sldMkLst>
          <pc:docMk/>
          <pc:sldMk cId="1884793937" sldId="334"/>
        </pc:sldMkLst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2301067348" sldId="334"/>
        </pc:sldMkLst>
        <pc:spChg chg="mod">
          <ac:chgData name="HAVISH MADHVAPATY" userId="71140313-2703-480b-b9ae-8f282742dbab" providerId="ADAL" clId="{1374DD43-B601-4B76-AF40-6382D198AA4B}" dt="2023-03-14T16:56:24.257" v="314"/>
          <ac:spMkLst>
            <pc:docMk/>
            <pc:sldMk cId="2301067348" sldId="334"/>
            <ac:spMk id="7" creationId="{49801DBF-8101-45D9-9486-964AB6F62F59}"/>
          </ac:spMkLst>
        </pc:spChg>
      </pc:sldChg>
      <pc:sldChg chg="del">
        <pc:chgData name="HAVISH MADHVAPATY" userId="71140313-2703-480b-b9ae-8f282742dbab" providerId="ADAL" clId="{1374DD43-B601-4B76-AF40-6382D198AA4B}" dt="2023-03-14T16:55:58.703" v="303" actId="2696"/>
        <pc:sldMkLst>
          <pc:docMk/>
          <pc:sldMk cId="4066918393" sldId="334"/>
        </pc:sldMkLst>
      </pc:sldChg>
      <pc:sldChg chg="del">
        <pc:chgData name="HAVISH MADHVAPATY" userId="71140313-2703-480b-b9ae-8f282742dbab" providerId="ADAL" clId="{1374DD43-B601-4B76-AF40-6382D198AA4B}" dt="2023-03-14T16:55:44.965" v="302" actId="47"/>
        <pc:sldMkLst>
          <pc:docMk/>
          <pc:sldMk cId="1116373613" sldId="335"/>
        </pc:sldMkLst>
      </pc:sldChg>
      <pc:sldChg chg="add del setBg">
        <pc:chgData name="HAVISH MADHVAPATY" userId="71140313-2703-480b-b9ae-8f282742dbab" providerId="ADAL" clId="{1374DD43-B601-4B76-AF40-6382D198AA4B}" dt="2023-03-14T16:56:08.591" v="305"/>
        <pc:sldMkLst>
          <pc:docMk/>
          <pc:sldMk cId="1057930503" sldId="336"/>
        </pc:sldMkLst>
      </pc:sldChg>
      <pc:sldChg chg="modSp add ord">
        <pc:chgData name="HAVISH MADHVAPATY" userId="71140313-2703-480b-b9ae-8f282742dbab" providerId="ADAL" clId="{1374DD43-B601-4B76-AF40-6382D198AA4B}" dt="2023-03-14T17:02:59.521" v="381"/>
        <pc:sldMkLst>
          <pc:docMk/>
          <pc:sldMk cId="1371354019" sldId="336"/>
        </pc:sldMkLst>
        <pc:spChg chg="mod">
          <ac:chgData name="HAVISH MADHVAPATY" userId="71140313-2703-480b-b9ae-8f282742dbab" providerId="ADAL" clId="{1374DD43-B601-4B76-AF40-6382D198AA4B}" dt="2023-03-14T16:56:55.745" v="320"/>
          <ac:spMkLst>
            <pc:docMk/>
            <pc:sldMk cId="1371354019" sldId="336"/>
            <ac:spMk id="7" creationId="{49801DBF-8101-45D9-9486-964AB6F62F59}"/>
          </ac:spMkLst>
        </pc:spChg>
      </pc:sldChg>
      <pc:sldChg chg="del">
        <pc:chgData name="HAVISH MADHVAPATY" userId="71140313-2703-480b-b9ae-8f282742dbab" providerId="ADAL" clId="{1374DD43-B601-4B76-AF40-6382D198AA4B}" dt="2023-03-14T16:55:58.703" v="303" actId="2696"/>
        <pc:sldMkLst>
          <pc:docMk/>
          <pc:sldMk cId="1639719919" sldId="336"/>
        </pc:sldMkLst>
      </pc:sldChg>
      <pc:sldChg chg="del">
        <pc:chgData name="HAVISH MADHVAPATY" userId="71140313-2703-480b-b9ae-8f282742dbab" providerId="ADAL" clId="{1374DD43-B601-4B76-AF40-6382D198AA4B}" dt="2023-03-14T17:00:20.835" v="344" actId="47"/>
        <pc:sldMkLst>
          <pc:docMk/>
          <pc:sldMk cId="2653042796" sldId="337"/>
        </pc:sldMkLst>
      </pc:sldChg>
      <pc:sldChg chg="add del setBg">
        <pc:chgData name="HAVISH MADHVAPATY" userId="71140313-2703-480b-b9ae-8f282742dbab" providerId="ADAL" clId="{1374DD43-B601-4B76-AF40-6382D198AA4B}" dt="2023-03-14T17:00:43.886" v="348"/>
        <pc:sldMkLst>
          <pc:docMk/>
          <pc:sldMk cId="965804545" sldId="338"/>
        </pc:sldMkLst>
      </pc:sldChg>
      <pc:sldChg chg="del">
        <pc:chgData name="HAVISH MADHVAPATY" userId="71140313-2703-480b-b9ae-8f282742dbab" providerId="ADAL" clId="{1374DD43-B601-4B76-AF40-6382D198AA4B}" dt="2023-03-14T17:00:28.449" v="346" actId="2696"/>
        <pc:sldMkLst>
          <pc:docMk/>
          <pc:sldMk cId="1355790560" sldId="338"/>
        </pc:sldMkLst>
      </pc:sldChg>
      <pc:sldChg chg="modSp add ord">
        <pc:chgData name="HAVISH MADHVAPATY" userId="71140313-2703-480b-b9ae-8f282742dbab" providerId="ADAL" clId="{1374DD43-B601-4B76-AF40-6382D198AA4B}" dt="2023-03-14T17:02:59.521" v="381"/>
        <pc:sldMkLst>
          <pc:docMk/>
          <pc:sldMk cId="4171461441" sldId="338"/>
        </pc:sldMkLst>
        <pc:spChg chg="mod">
          <ac:chgData name="HAVISH MADHVAPATY" userId="71140313-2703-480b-b9ae-8f282742dbab" providerId="ADAL" clId="{1374DD43-B601-4B76-AF40-6382D198AA4B}" dt="2023-03-14T17:00:51.509" v="351"/>
          <ac:spMkLst>
            <pc:docMk/>
            <pc:sldMk cId="4171461441" sldId="338"/>
            <ac:spMk id="7" creationId="{49801DBF-8101-45D9-9486-964AB6F62F59}"/>
          </ac:spMkLst>
        </pc:spChg>
      </pc:sldChg>
      <pc:sldChg chg="modSp add mod ord">
        <pc:chgData name="HAVISH MADHVAPATY" userId="71140313-2703-480b-b9ae-8f282742dbab" providerId="ADAL" clId="{1374DD43-B601-4B76-AF40-6382D198AA4B}" dt="2023-03-14T16:42:36.760" v="12" actId="20577"/>
        <pc:sldMkLst>
          <pc:docMk/>
          <pc:sldMk cId="625650654" sldId="340"/>
        </pc:sldMkLst>
        <pc:spChg chg="mod">
          <ac:chgData name="HAVISH MADHVAPATY" userId="71140313-2703-480b-b9ae-8f282742dbab" providerId="ADAL" clId="{1374DD43-B601-4B76-AF40-6382D198AA4B}" dt="2023-03-14T16:42:36.760" v="12" actId="20577"/>
          <ac:spMkLst>
            <pc:docMk/>
            <pc:sldMk cId="625650654" sldId="340"/>
            <ac:spMk id="6" creationId="{7E5F50C7-8B35-1C8D-C30F-3C0D72CABDE3}"/>
          </ac:spMkLst>
        </pc:spChg>
      </pc:sldChg>
      <pc:sldChg chg="add del setBg">
        <pc:chgData name="HAVISH MADHVAPATY" userId="71140313-2703-480b-b9ae-8f282742dbab" providerId="ADAL" clId="{1374DD43-B601-4B76-AF40-6382D198AA4B}" dt="2023-03-14T16:41:21.595" v="5"/>
        <pc:sldMkLst>
          <pc:docMk/>
          <pc:sldMk cId="1617807219" sldId="340"/>
        </pc:sldMkLst>
      </pc:sldChg>
      <pc:sldChg chg="add del setBg">
        <pc:chgData name="HAVISH MADHVAPATY" userId="71140313-2703-480b-b9ae-8f282742dbab" providerId="ADAL" clId="{1374DD43-B601-4B76-AF40-6382D198AA4B}" dt="2023-03-14T16:42:42.438" v="14"/>
        <pc:sldMkLst>
          <pc:docMk/>
          <pc:sldMk cId="1967545473" sldId="341"/>
        </pc:sldMkLst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4045160970" sldId="341"/>
        </pc:sldMkLst>
        <pc:spChg chg="mod">
          <ac:chgData name="HAVISH MADHVAPATY" userId="71140313-2703-480b-b9ae-8f282742dbab" providerId="ADAL" clId="{1374DD43-B601-4B76-AF40-6382D198AA4B}" dt="2023-03-14T17:01:35.014" v="356"/>
          <ac:spMkLst>
            <pc:docMk/>
            <pc:sldMk cId="4045160970" sldId="341"/>
            <ac:spMk id="7" creationId="{49801DBF-8101-45D9-9486-964AB6F62F59}"/>
          </ac:spMkLst>
        </pc:spChg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372072391" sldId="342"/>
        </pc:sldMkLst>
        <pc:spChg chg="mod">
          <ac:chgData name="HAVISH MADHVAPATY" userId="71140313-2703-480b-b9ae-8f282742dbab" providerId="ADAL" clId="{1374DD43-B601-4B76-AF40-6382D198AA4B}" dt="2023-03-14T17:01:38.264" v="361"/>
          <ac:spMkLst>
            <pc:docMk/>
            <pc:sldMk cId="372072391" sldId="342"/>
            <ac:spMk id="7" creationId="{49801DBF-8101-45D9-9486-964AB6F62F59}"/>
          </ac:spMkLst>
        </pc:spChg>
      </pc:sldChg>
      <pc:sldChg chg="add del setBg">
        <pc:chgData name="HAVISH MADHVAPATY" userId="71140313-2703-480b-b9ae-8f282742dbab" providerId="ADAL" clId="{1374DD43-B601-4B76-AF40-6382D198AA4B}" dt="2023-03-14T16:43:59.959" v="53"/>
        <pc:sldMkLst>
          <pc:docMk/>
          <pc:sldMk cId="2744870564" sldId="342"/>
        </pc:sldMkLst>
      </pc:sldChg>
      <pc:sldChg chg="addSp delSp modSp add mod">
        <pc:chgData name="HAVISH MADHVAPATY" userId="71140313-2703-480b-b9ae-8f282742dbab" providerId="ADAL" clId="{1374DD43-B601-4B76-AF40-6382D198AA4B}" dt="2023-03-14T16:47:35.790" v="222" actId="14100"/>
        <pc:sldMkLst>
          <pc:docMk/>
          <pc:sldMk cId="1688075443" sldId="343"/>
        </pc:sldMkLst>
        <pc:spChg chg="add mod">
          <ac:chgData name="HAVISH MADHVAPATY" userId="71140313-2703-480b-b9ae-8f282742dbab" providerId="ADAL" clId="{1374DD43-B601-4B76-AF40-6382D198AA4B}" dt="2023-03-14T16:47:11.615" v="140" actId="14100"/>
          <ac:spMkLst>
            <pc:docMk/>
            <pc:sldMk cId="1688075443" sldId="343"/>
            <ac:spMk id="5" creationId="{1505FE71-0964-3ECC-F870-E26355458A1E}"/>
          </ac:spMkLst>
        </pc:spChg>
        <pc:spChg chg="mod">
          <ac:chgData name="HAVISH MADHVAPATY" userId="71140313-2703-480b-b9ae-8f282742dbab" providerId="ADAL" clId="{1374DD43-B601-4B76-AF40-6382D198AA4B}" dt="2023-03-14T16:47:35.790" v="222" actId="14100"/>
          <ac:spMkLst>
            <pc:docMk/>
            <pc:sldMk cId="1688075443" sldId="343"/>
            <ac:spMk id="12" creationId="{EAEE4B0B-EBEE-CA18-A72A-594577BB58BD}"/>
          </ac:spMkLst>
        </pc:spChg>
        <pc:picChg chg="del">
          <ac:chgData name="HAVISH MADHVAPATY" userId="71140313-2703-480b-b9ae-8f282742dbab" providerId="ADAL" clId="{1374DD43-B601-4B76-AF40-6382D198AA4B}" dt="2023-03-14T16:46:27.435" v="130" actId="478"/>
          <ac:picMkLst>
            <pc:docMk/>
            <pc:sldMk cId="1688075443" sldId="343"/>
            <ac:picMk id="3" creationId="{9CEF5216-B707-85A5-CA4D-554E596FBE29}"/>
          </ac:picMkLst>
        </pc:picChg>
        <pc:picChg chg="add mod modCrop">
          <ac:chgData name="HAVISH MADHVAPATY" userId="71140313-2703-480b-b9ae-8f282742dbab" providerId="ADAL" clId="{1374DD43-B601-4B76-AF40-6382D198AA4B}" dt="2023-03-14T16:47:05.079" v="138" actId="34135"/>
          <ac:picMkLst>
            <pc:docMk/>
            <pc:sldMk cId="1688075443" sldId="343"/>
            <ac:picMk id="4" creationId="{BA139884-6006-E07A-0D5D-74AE35A29C96}"/>
          </ac:picMkLst>
        </pc:picChg>
        <pc:picChg chg="del">
          <ac:chgData name="HAVISH MADHVAPATY" userId="71140313-2703-480b-b9ae-8f282742dbab" providerId="ADAL" clId="{1374DD43-B601-4B76-AF40-6382D198AA4B}" dt="2023-03-14T16:47:15.541" v="143" actId="478"/>
          <ac:picMkLst>
            <pc:docMk/>
            <pc:sldMk cId="1688075443" sldId="343"/>
            <ac:picMk id="8" creationId="{3B8254D4-55B7-C4CD-9E52-D31CA8B5A62D}"/>
          </ac:picMkLst>
        </pc:picChg>
        <pc:picChg chg="del">
          <ac:chgData name="HAVISH MADHVAPATY" userId="71140313-2703-480b-b9ae-8f282742dbab" providerId="ADAL" clId="{1374DD43-B601-4B76-AF40-6382D198AA4B}" dt="2023-03-14T16:47:15.092" v="142" actId="478"/>
          <ac:picMkLst>
            <pc:docMk/>
            <pc:sldMk cId="1688075443" sldId="343"/>
            <ac:picMk id="11" creationId="{DB1F88CE-5C24-FB6E-2838-79A22619E297}"/>
          </ac:picMkLst>
        </pc:picChg>
      </pc:sldChg>
      <pc:sldChg chg="add del setBg">
        <pc:chgData name="HAVISH MADHVAPATY" userId="71140313-2703-480b-b9ae-8f282742dbab" providerId="ADAL" clId="{1374DD43-B601-4B76-AF40-6382D198AA4B}" dt="2023-03-14T16:48:28.290" v="226"/>
        <pc:sldMkLst>
          <pc:docMk/>
          <pc:sldMk cId="1180263496" sldId="344"/>
        </pc:sldMkLst>
      </pc:sldChg>
      <pc:sldChg chg="add del setBg">
        <pc:chgData name="HAVISH MADHVAPATY" userId="71140313-2703-480b-b9ae-8f282742dbab" providerId="ADAL" clId="{1374DD43-B601-4B76-AF40-6382D198AA4B}" dt="2023-03-14T17:18:16.183" v="541"/>
        <pc:sldMkLst>
          <pc:docMk/>
          <pc:sldMk cId="1797474918" sldId="344"/>
        </pc:sldMkLst>
      </pc:sldChg>
      <pc:sldChg chg="modSp add del mod">
        <pc:chgData name="HAVISH MADHVAPATY" userId="71140313-2703-480b-b9ae-8f282742dbab" providerId="ADAL" clId="{1374DD43-B601-4B76-AF40-6382D198AA4B}" dt="2023-03-14T17:18:11.036" v="539" actId="2696"/>
        <pc:sldMkLst>
          <pc:docMk/>
          <pc:sldMk cId="2673471373" sldId="344"/>
        </pc:sldMkLst>
        <pc:spChg chg="mod">
          <ac:chgData name="HAVISH MADHVAPATY" userId="71140313-2703-480b-b9ae-8f282742dbab" providerId="ADAL" clId="{1374DD43-B601-4B76-AF40-6382D198AA4B}" dt="2023-03-14T16:48:33.981" v="242" actId="20577"/>
          <ac:spMkLst>
            <pc:docMk/>
            <pc:sldMk cId="2673471373" sldId="344"/>
            <ac:spMk id="6" creationId="{7E5F50C7-8B35-1C8D-C30F-3C0D72CABDE3}"/>
          </ac:spMkLst>
        </pc:spChg>
      </pc:sldChg>
      <pc:sldChg chg="add ord">
        <pc:chgData name="HAVISH MADHVAPATY" userId="71140313-2703-480b-b9ae-8f282742dbab" providerId="ADAL" clId="{1374DD43-B601-4B76-AF40-6382D198AA4B}" dt="2023-03-24T08:19:50.877" v="547"/>
        <pc:sldMkLst>
          <pc:docMk/>
          <pc:sldMk cId="4118625728" sldId="344"/>
        </pc:sldMkLst>
      </pc:sldChg>
      <pc:sldChg chg="add del setBg">
        <pc:chgData name="HAVISH MADHVAPATY" userId="71140313-2703-480b-b9ae-8f282742dbab" providerId="ADAL" clId="{1374DD43-B601-4B76-AF40-6382D198AA4B}" dt="2023-03-14T16:52:52.729" v="267"/>
        <pc:sldMkLst>
          <pc:docMk/>
          <pc:sldMk cId="586125012" sldId="345"/>
        </pc:sldMkLst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2372881047" sldId="345"/>
        </pc:sldMkLst>
        <pc:spChg chg="mod">
          <ac:chgData name="HAVISH MADHVAPATY" userId="71140313-2703-480b-b9ae-8f282742dbab" providerId="ADAL" clId="{1374DD43-B601-4B76-AF40-6382D198AA4B}" dt="2023-03-14T16:53:16.821" v="294" actId="20577"/>
          <ac:spMkLst>
            <pc:docMk/>
            <pc:sldMk cId="2372881047" sldId="345"/>
            <ac:spMk id="6" creationId="{7E5F50C7-8B35-1C8D-C30F-3C0D72CABDE3}"/>
          </ac:spMkLst>
        </pc:spChg>
      </pc:sldChg>
      <pc:sldChg chg="add">
        <pc:chgData name="HAVISH MADHVAPATY" userId="71140313-2703-480b-b9ae-8f282742dbab" providerId="ADAL" clId="{1374DD43-B601-4B76-AF40-6382D198AA4B}" dt="2023-03-14T16:52:54.052" v="269" actId="2890"/>
        <pc:sldMkLst>
          <pc:docMk/>
          <pc:sldMk cId="84338931" sldId="346"/>
        </pc:sldMkLst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293330314" sldId="347"/>
        </pc:sldMkLst>
        <pc:spChg chg="mod">
          <ac:chgData name="HAVISH MADHVAPATY" userId="71140313-2703-480b-b9ae-8f282742dbab" providerId="ADAL" clId="{1374DD43-B601-4B76-AF40-6382D198AA4B}" dt="2023-03-14T16:56:14.082" v="311" actId="20577"/>
          <ac:spMkLst>
            <pc:docMk/>
            <pc:sldMk cId="293330314" sldId="347"/>
            <ac:spMk id="8" creationId="{668D13AB-A217-028A-B923-FD1722E8BBA1}"/>
          </ac:spMkLst>
        </pc:spChg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2425396814" sldId="348"/>
        </pc:sldMkLst>
        <pc:spChg chg="mod">
          <ac:chgData name="HAVISH MADHVAPATY" userId="71140313-2703-480b-b9ae-8f282742dbab" providerId="ADAL" clId="{1374DD43-B601-4B76-AF40-6382D198AA4B}" dt="2023-03-14T16:56:51.322" v="319" actId="20577"/>
          <ac:spMkLst>
            <pc:docMk/>
            <pc:sldMk cId="2425396814" sldId="348"/>
            <ac:spMk id="8" creationId="{668D13AB-A217-028A-B923-FD1722E8BBA1}"/>
          </ac:spMkLst>
        </pc:spChg>
      </pc:sldChg>
      <pc:sldChg chg="modSp add mod ord">
        <pc:chgData name="HAVISH MADHVAPATY" userId="71140313-2703-480b-b9ae-8f282742dbab" providerId="ADAL" clId="{1374DD43-B601-4B76-AF40-6382D198AA4B}" dt="2023-03-14T17:02:59.521" v="381"/>
        <pc:sldMkLst>
          <pc:docMk/>
          <pc:sldMk cId="3889852355" sldId="349"/>
        </pc:sldMkLst>
        <pc:spChg chg="mod">
          <ac:chgData name="HAVISH MADHVAPATY" userId="71140313-2703-480b-b9ae-8f282742dbab" providerId="ADAL" clId="{1374DD43-B601-4B76-AF40-6382D198AA4B}" dt="2023-03-14T17:02:01.814" v="373" actId="20577"/>
          <ac:spMkLst>
            <pc:docMk/>
            <pc:sldMk cId="3889852355" sldId="349"/>
            <ac:spMk id="15" creationId="{1526914D-BE5C-14C9-681B-0459B1DC593F}"/>
          </ac:spMkLst>
        </pc:spChg>
      </pc:sldChg>
      <pc:sldChg chg="modSp add mod ord">
        <pc:chgData name="HAVISH MADHVAPATY" userId="71140313-2703-480b-b9ae-8f282742dbab" providerId="ADAL" clId="{1374DD43-B601-4B76-AF40-6382D198AA4B}" dt="2023-03-14T17:07:35.500" v="419" actId="20577"/>
        <pc:sldMkLst>
          <pc:docMk/>
          <pc:sldMk cId="3905125341" sldId="350"/>
        </pc:sldMkLst>
        <pc:spChg chg="mod">
          <ac:chgData name="HAVISH MADHVAPATY" userId="71140313-2703-480b-b9ae-8f282742dbab" providerId="ADAL" clId="{1374DD43-B601-4B76-AF40-6382D198AA4B}" dt="2023-03-14T17:07:35.500" v="419" actId="20577"/>
          <ac:spMkLst>
            <pc:docMk/>
            <pc:sldMk cId="3905125341" sldId="350"/>
            <ac:spMk id="13" creationId="{01EBF038-079B-CEEA-FE92-6DE02B3CE11F}"/>
          </ac:spMkLst>
        </pc:spChg>
      </pc:sldChg>
      <pc:sldChg chg="modSp add mod">
        <pc:chgData name="HAVISH MADHVAPATY" userId="71140313-2703-480b-b9ae-8f282742dbab" providerId="ADAL" clId="{1374DD43-B601-4B76-AF40-6382D198AA4B}" dt="2023-03-14T17:10:35.034" v="453" actId="20577"/>
        <pc:sldMkLst>
          <pc:docMk/>
          <pc:sldMk cId="1487431057" sldId="351"/>
        </pc:sldMkLst>
        <pc:spChg chg="mod">
          <ac:chgData name="HAVISH MADHVAPATY" userId="71140313-2703-480b-b9ae-8f282742dbab" providerId="ADAL" clId="{1374DD43-B601-4B76-AF40-6382D198AA4B}" dt="2023-03-14T17:10:35.034" v="453" actId="20577"/>
          <ac:spMkLst>
            <pc:docMk/>
            <pc:sldMk cId="1487431057" sldId="351"/>
            <ac:spMk id="6" creationId="{E5980405-DB1A-2229-9F58-C5F0ACA02A80}"/>
          </ac:spMkLst>
        </pc:spChg>
      </pc:sldChg>
      <pc:sldChg chg="add del ord">
        <pc:chgData name="HAVISH MADHVAPATY" userId="71140313-2703-480b-b9ae-8f282742dbab" providerId="ADAL" clId="{1374DD43-B601-4B76-AF40-6382D198AA4B}" dt="2023-03-14T17:10:09.135" v="448" actId="2696"/>
        <pc:sldMkLst>
          <pc:docMk/>
          <pc:sldMk cId="3416434237" sldId="351"/>
        </pc:sldMkLst>
      </pc:sldChg>
      <pc:sldChg chg="add del setBg">
        <pc:chgData name="HAVISH MADHVAPATY" userId="71140313-2703-480b-b9ae-8f282742dbab" providerId="ADAL" clId="{1374DD43-B601-4B76-AF40-6382D198AA4B}" dt="2023-03-14T17:10:30.701" v="450"/>
        <pc:sldMkLst>
          <pc:docMk/>
          <pc:sldMk cId="3807451623" sldId="351"/>
        </pc:sldMkLst>
      </pc:sldChg>
      <pc:sldChg chg="add del setBg">
        <pc:chgData name="HAVISH MADHVAPATY" userId="71140313-2703-480b-b9ae-8f282742dbab" providerId="ADAL" clId="{1374DD43-B601-4B76-AF40-6382D198AA4B}" dt="2023-03-24T08:19:59.332" v="549"/>
        <pc:sldMkLst>
          <pc:docMk/>
          <pc:sldMk cId="989675882" sldId="352"/>
        </pc:sldMkLst>
      </pc:sldChg>
      <pc:sldChg chg="add">
        <pc:chgData name="HAVISH MADHVAPATY" userId="71140313-2703-480b-b9ae-8f282742dbab" providerId="ADAL" clId="{1374DD43-B601-4B76-AF40-6382D198AA4B}" dt="2023-03-24T08:19:59.345" v="550"/>
        <pc:sldMkLst>
          <pc:docMk/>
          <pc:sldMk cId="2206951219" sldId="352"/>
        </pc:sldMkLst>
      </pc:sldChg>
      <pc:sldChg chg="addSp delSp modSp add mod">
        <pc:chgData name="HAVISH MADHVAPATY" userId="71140313-2703-480b-b9ae-8f282742dbab" providerId="ADAL" clId="{1374DD43-B601-4B76-AF40-6382D198AA4B}" dt="2023-03-24T12:51:43.748" v="1001"/>
        <pc:sldMkLst>
          <pc:docMk/>
          <pc:sldMk cId="584958043" sldId="353"/>
        </pc:sldMkLst>
        <pc:spChg chg="add mod">
          <ac:chgData name="HAVISH MADHVAPATY" userId="71140313-2703-480b-b9ae-8f282742dbab" providerId="ADAL" clId="{1374DD43-B601-4B76-AF40-6382D198AA4B}" dt="2023-03-24T12:49:32.228" v="940" actId="115"/>
          <ac:spMkLst>
            <pc:docMk/>
            <pc:sldMk cId="584958043" sldId="353"/>
            <ac:spMk id="2" creationId="{88F8EB4D-5591-B94B-95AB-17089CA580F2}"/>
          </ac:spMkLst>
        </pc:spChg>
        <pc:spChg chg="add mod">
          <ac:chgData name="HAVISH MADHVAPATY" userId="71140313-2703-480b-b9ae-8f282742dbab" providerId="ADAL" clId="{1374DD43-B601-4B76-AF40-6382D198AA4B}" dt="2023-03-24T08:24:36.948" v="660" actId="20577"/>
          <ac:spMkLst>
            <pc:docMk/>
            <pc:sldMk cId="584958043" sldId="353"/>
            <ac:spMk id="5" creationId="{BF1E9D64-0F1B-6D5F-9903-98FD9184CEDA}"/>
          </ac:spMkLst>
        </pc:spChg>
        <pc:spChg chg="mod">
          <ac:chgData name="HAVISH MADHVAPATY" userId="71140313-2703-480b-b9ae-8f282742dbab" providerId="ADAL" clId="{1374DD43-B601-4B76-AF40-6382D198AA4B}" dt="2023-03-24T12:51:43.748" v="1001"/>
          <ac:spMkLst>
            <pc:docMk/>
            <pc:sldMk cId="584958043" sldId="353"/>
            <ac:spMk id="7" creationId="{49801DBF-8101-45D9-9486-964AB6F62F59}"/>
          </ac:spMkLst>
        </pc:spChg>
        <pc:spChg chg="del">
          <ac:chgData name="HAVISH MADHVAPATY" userId="71140313-2703-480b-b9ae-8f282742dbab" providerId="ADAL" clId="{1374DD43-B601-4B76-AF40-6382D198AA4B}" dt="2023-03-24T08:23:42.811" v="615" actId="478"/>
          <ac:spMkLst>
            <pc:docMk/>
            <pc:sldMk cId="584958043" sldId="353"/>
            <ac:spMk id="18" creationId="{B2C74A8D-A8DE-0594-8593-98CAA6EF55BA}"/>
          </ac:spMkLst>
        </pc:spChg>
        <pc:spChg chg="del">
          <ac:chgData name="HAVISH MADHVAPATY" userId="71140313-2703-480b-b9ae-8f282742dbab" providerId="ADAL" clId="{1374DD43-B601-4B76-AF40-6382D198AA4B}" dt="2023-03-24T08:23:42.811" v="615" actId="478"/>
          <ac:spMkLst>
            <pc:docMk/>
            <pc:sldMk cId="584958043" sldId="353"/>
            <ac:spMk id="23" creationId="{7511F381-0FB5-CDF3-FF8B-8D2D3F38EB1E}"/>
          </ac:spMkLst>
        </pc:spChg>
        <pc:spChg chg="del">
          <ac:chgData name="HAVISH MADHVAPATY" userId="71140313-2703-480b-b9ae-8f282742dbab" providerId="ADAL" clId="{1374DD43-B601-4B76-AF40-6382D198AA4B}" dt="2023-03-24T08:23:42.811" v="615" actId="478"/>
          <ac:spMkLst>
            <pc:docMk/>
            <pc:sldMk cId="584958043" sldId="353"/>
            <ac:spMk id="29" creationId="{7151A12B-B027-D784-A4F7-B46FEEFE3F2C}"/>
          </ac:spMkLst>
        </pc:spChg>
        <pc:spChg chg="del">
          <ac:chgData name="HAVISH MADHVAPATY" userId="71140313-2703-480b-b9ae-8f282742dbab" providerId="ADAL" clId="{1374DD43-B601-4B76-AF40-6382D198AA4B}" dt="2023-03-24T08:23:42.811" v="615" actId="478"/>
          <ac:spMkLst>
            <pc:docMk/>
            <pc:sldMk cId="584958043" sldId="353"/>
            <ac:spMk id="32" creationId="{CDFF96D0-0BF7-1748-A50E-A50BC174B0D6}"/>
          </ac:spMkLst>
        </pc:spChg>
        <pc:grpChg chg="add mod">
          <ac:chgData name="HAVISH MADHVAPATY" userId="71140313-2703-480b-b9ae-8f282742dbab" providerId="ADAL" clId="{1374DD43-B601-4B76-AF40-6382D198AA4B}" dt="2023-03-24T08:26:57.825" v="668" actId="1076"/>
          <ac:grpSpMkLst>
            <pc:docMk/>
            <pc:sldMk cId="584958043" sldId="353"/>
            <ac:grpSpMk id="6" creationId="{DE57E99A-7115-1495-3E84-E7C85B1FD13A}"/>
          </ac:grpSpMkLst>
        </pc:grpChg>
        <pc:grpChg chg="del">
          <ac:chgData name="HAVISH MADHVAPATY" userId="71140313-2703-480b-b9ae-8f282742dbab" providerId="ADAL" clId="{1374DD43-B601-4B76-AF40-6382D198AA4B}" dt="2023-03-24T08:23:42.811" v="615" actId="478"/>
          <ac:grpSpMkLst>
            <pc:docMk/>
            <pc:sldMk cId="584958043" sldId="353"/>
            <ac:grpSpMk id="24" creationId="{6414B9C7-07EF-5CB5-2B3B-EC9835EE9A25}"/>
          </ac:grpSpMkLst>
        </pc:grpChg>
        <pc:picChg chg="del">
          <ac:chgData name="HAVISH MADHVAPATY" userId="71140313-2703-480b-b9ae-8f282742dbab" providerId="ADAL" clId="{1374DD43-B601-4B76-AF40-6382D198AA4B}" dt="2023-03-24T08:23:40.965" v="614" actId="478"/>
          <ac:picMkLst>
            <pc:docMk/>
            <pc:sldMk cId="584958043" sldId="353"/>
            <ac:picMk id="3" creationId="{7A238873-E177-92CF-823F-1576714EA5FD}"/>
          </ac:picMkLst>
        </pc:picChg>
        <pc:picChg chg="add mod">
          <ac:chgData name="HAVISH MADHVAPATY" userId="71140313-2703-480b-b9ae-8f282742dbab" providerId="ADAL" clId="{1374DD43-B601-4B76-AF40-6382D198AA4B}" dt="2023-03-24T08:24:20.053" v="622" actId="108"/>
          <ac:picMkLst>
            <pc:docMk/>
            <pc:sldMk cId="584958043" sldId="353"/>
            <ac:picMk id="4" creationId="{828C6ED5-D856-F898-E3CC-2F8959EC72E3}"/>
          </ac:picMkLst>
        </pc:picChg>
        <pc:picChg chg="del">
          <ac:chgData name="HAVISH MADHVAPATY" userId="71140313-2703-480b-b9ae-8f282742dbab" providerId="ADAL" clId="{1374DD43-B601-4B76-AF40-6382D198AA4B}" dt="2023-03-24T08:23:42.811" v="615" actId="478"/>
          <ac:picMkLst>
            <pc:docMk/>
            <pc:sldMk cId="584958043" sldId="353"/>
            <ac:picMk id="9" creationId="{110B1921-BCC6-9B42-D00B-6A77801294CE}"/>
          </ac:picMkLst>
        </pc:picChg>
        <pc:picChg chg="del">
          <ac:chgData name="HAVISH MADHVAPATY" userId="71140313-2703-480b-b9ae-8f282742dbab" providerId="ADAL" clId="{1374DD43-B601-4B76-AF40-6382D198AA4B}" dt="2023-03-24T08:23:40.431" v="613" actId="478"/>
          <ac:picMkLst>
            <pc:docMk/>
            <pc:sldMk cId="584958043" sldId="353"/>
            <ac:picMk id="17" creationId="{A6FC308E-4275-E7EB-2891-8B9DDB8186DD}"/>
          </ac:picMkLst>
        </pc:picChg>
        <pc:picChg chg="add mod">
          <ac:chgData name="HAVISH MADHVAPATY" userId="71140313-2703-480b-b9ae-8f282742dbab" providerId="ADAL" clId="{1374DD43-B601-4B76-AF40-6382D198AA4B}" dt="2023-03-24T08:26:57.825" v="668" actId="1076"/>
          <ac:picMkLst>
            <pc:docMk/>
            <pc:sldMk cId="584958043" sldId="353"/>
            <ac:picMk id="1026" creationId="{067E68C8-EC02-303E-6AF4-1B7749D652B2}"/>
          </ac:picMkLst>
        </pc:picChg>
        <pc:picChg chg="add mod">
          <ac:chgData name="HAVISH MADHVAPATY" userId="71140313-2703-480b-b9ae-8f282742dbab" providerId="ADAL" clId="{1374DD43-B601-4B76-AF40-6382D198AA4B}" dt="2023-03-24T08:26:57.825" v="668" actId="1076"/>
          <ac:picMkLst>
            <pc:docMk/>
            <pc:sldMk cId="584958043" sldId="353"/>
            <ac:picMk id="1028" creationId="{7DA6D79E-F717-3013-DCB3-3804469C63E1}"/>
          </ac:picMkLst>
        </pc:picChg>
      </pc:sldChg>
      <pc:sldChg chg="add del setBg">
        <pc:chgData name="HAVISH MADHVAPATY" userId="71140313-2703-480b-b9ae-8f282742dbab" providerId="ADAL" clId="{1374DD43-B601-4B76-AF40-6382D198AA4B}" dt="2023-03-24T08:19:59.332" v="549"/>
        <pc:sldMkLst>
          <pc:docMk/>
          <pc:sldMk cId="1729193611" sldId="353"/>
        </pc:sldMkLst>
      </pc:sldChg>
      <pc:sldChg chg="add del setBg">
        <pc:chgData name="HAVISH MADHVAPATY" userId="71140313-2703-480b-b9ae-8f282742dbab" providerId="ADAL" clId="{1374DD43-B601-4B76-AF40-6382D198AA4B}" dt="2023-03-24T08:20:05.587" v="552"/>
        <pc:sldMkLst>
          <pc:docMk/>
          <pc:sldMk cId="1861083351" sldId="354"/>
        </pc:sldMkLst>
      </pc:sldChg>
      <pc:sldChg chg="modSp add mod ord">
        <pc:chgData name="HAVISH MADHVAPATY" userId="71140313-2703-480b-b9ae-8f282742dbab" providerId="ADAL" clId="{1374DD43-B601-4B76-AF40-6382D198AA4B}" dt="2023-03-24T08:20:17.943" v="592" actId="14100"/>
        <pc:sldMkLst>
          <pc:docMk/>
          <pc:sldMk cId="2331690933" sldId="354"/>
        </pc:sldMkLst>
        <pc:spChg chg="mod">
          <ac:chgData name="HAVISH MADHVAPATY" userId="71140313-2703-480b-b9ae-8f282742dbab" providerId="ADAL" clId="{1374DD43-B601-4B76-AF40-6382D198AA4B}" dt="2023-03-24T08:20:17.943" v="592" actId="14100"/>
          <ac:spMkLst>
            <pc:docMk/>
            <pc:sldMk cId="2331690933" sldId="354"/>
            <ac:spMk id="6" creationId="{7E5F50C7-8B35-1C8D-C30F-3C0D72CABDE3}"/>
          </ac:spMkLst>
        </pc:spChg>
      </pc:sldChg>
      <pc:sldChg chg="modSp add mod ord">
        <pc:chgData name="HAVISH MADHVAPATY" userId="71140313-2703-480b-b9ae-8f282742dbab" providerId="ADAL" clId="{1374DD43-B601-4B76-AF40-6382D198AA4B}" dt="2023-03-24T08:20:37.807" v="607" actId="20577"/>
        <pc:sldMkLst>
          <pc:docMk/>
          <pc:sldMk cId="2821262625" sldId="355"/>
        </pc:sldMkLst>
        <pc:spChg chg="mod">
          <ac:chgData name="HAVISH MADHVAPATY" userId="71140313-2703-480b-b9ae-8f282742dbab" providerId="ADAL" clId="{1374DD43-B601-4B76-AF40-6382D198AA4B}" dt="2023-03-24T08:20:37.807" v="607" actId="20577"/>
          <ac:spMkLst>
            <pc:docMk/>
            <pc:sldMk cId="2821262625" sldId="355"/>
            <ac:spMk id="6" creationId="{7E5F50C7-8B35-1C8D-C30F-3C0D72CABDE3}"/>
          </ac:spMkLst>
        </pc:spChg>
      </pc:sldChg>
      <pc:sldChg chg="add del">
        <pc:chgData name="HAVISH MADHVAPATY" userId="71140313-2703-480b-b9ae-8f282742dbab" providerId="ADAL" clId="{1374DD43-B601-4B76-AF40-6382D198AA4B}" dt="2023-03-24T13:01:06.423" v="1220" actId="47"/>
        <pc:sldMkLst>
          <pc:docMk/>
          <pc:sldMk cId="2646784470" sldId="356"/>
        </pc:sldMkLst>
      </pc:sldChg>
      <pc:sldChg chg="addSp delSp modSp add mod">
        <pc:chgData name="HAVISH MADHVAPATY" userId="71140313-2703-480b-b9ae-8f282742dbab" providerId="ADAL" clId="{1374DD43-B601-4B76-AF40-6382D198AA4B}" dt="2023-03-24T12:51:38.732" v="1000"/>
        <pc:sldMkLst>
          <pc:docMk/>
          <pc:sldMk cId="348279496" sldId="357"/>
        </pc:sldMkLst>
        <pc:spChg chg="del">
          <ac:chgData name="HAVISH MADHVAPATY" userId="71140313-2703-480b-b9ae-8f282742dbab" providerId="ADAL" clId="{1374DD43-B601-4B76-AF40-6382D198AA4B}" dt="2023-03-24T08:27:20.620" v="715" actId="478"/>
          <ac:spMkLst>
            <pc:docMk/>
            <pc:sldMk cId="348279496" sldId="357"/>
            <ac:spMk id="5" creationId="{BF1E9D64-0F1B-6D5F-9903-98FD9184CEDA}"/>
          </ac:spMkLst>
        </pc:spChg>
        <pc:spChg chg="mod">
          <ac:chgData name="HAVISH MADHVAPATY" userId="71140313-2703-480b-b9ae-8f282742dbab" providerId="ADAL" clId="{1374DD43-B601-4B76-AF40-6382D198AA4B}" dt="2023-03-24T12:51:38.732" v="1000"/>
          <ac:spMkLst>
            <pc:docMk/>
            <pc:sldMk cId="348279496" sldId="357"/>
            <ac:spMk id="7" creationId="{49801DBF-8101-45D9-9486-964AB6F62F59}"/>
          </ac:spMkLst>
        </pc:spChg>
        <pc:spChg chg="mod">
          <ac:chgData name="HAVISH MADHVAPATY" userId="71140313-2703-480b-b9ae-8f282742dbab" providerId="ADAL" clId="{1374DD43-B601-4B76-AF40-6382D198AA4B}" dt="2023-03-24T08:28:09.342" v="722"/>
          <ac:spMkLst>
            <pc:docMk/>
            <pc:sldMk cId="348279496" sldId="357"/>
            <ac:spMk id="11" creationId="{A723F682-359A-3E0A-F558-0DE97AA48043}"/>
          </ac:spMkLst>
        </pc:spChg>
        <pc:spChg chg="mod">
          <ac:chgData name="HAVISH MADHVAPATY" userId="71140313-2703-480b-b9ae-8f282742dbab" providerId="ADAL" clId="{1374DD43-B601-4B76-AF40-6382D198AA4B}" dt="2023-03-24T08:28:09.342" v="722"/>
          <ac:spMkLst>
            <pc:docMk/>
            <pc:sldMk cId="348279496" sldId="357"/>
            <ac:spMk id="12" creationId="{3CD842C4-3DAB-217A-9DD2-60537BFA3FF6}"/>
          </ac:spMkLst>
        </pc:spChg>
        <pc:spChg chg="mod">
          <ac:chgData name="HAVISH MADHVAPATY" userId="71140313-2703-480b-b9ae-8f282742dbab" providerId="ADAL" clId="{1374DD43-B601-4B76-AF40-6382D198AA4B}" dt="2023-03-24T08:28:09.342" v="722"/>
          <ac:spMkLst>
            <pc:docMk/>
            <pc:sldMk cId="348279496" sldId="357"/>
            <ac:spMk id="13" creationId="{6A6115A9-3E08-00F2-FBBE-A1D5F5CCAA47}"/>
          </ac:spMkLst>
        </pc:spChg>
        <pc:spChg chg="mod">
          <ac:chgData name="HAVISH MADHVAPATY" userId="71140313-2703-480b-b9ae-8f282742dbab" providerId="ADAL" clId="{1374DD43-B601-4B76-AF40-6382D198AA4B}" dt="2023-03-24T08:28:09.342" v="722"/>
          <ac:spMkLst>
            <pc:docMk/>
            <pc:sldMk cId="348279496" sldId="357"/>
            <ac:spMk id="14" creationId="{99820A13-725A-23F7-5000-1037202C314A}"/>
          </ac:spMkLst>
        </pc:spChg>
        <pc:spChg chg="add mod">
          <ac:chgData name="HAVISH MADHVAPATY" userId="71140313-2703-480b-b9ae-8f282742dbab" providerId="ADAL" clId="{1374DD43-B601-4B76-AF40-6382D198AA4B}" dt="2023-03-24T08:30:11.256" v="780" actId="14100"/>
          <ac:spMkLst>
            <pc:docMk/>
            <pc:sldMk cId="348279496" sldId="357"/>
            <ac:spMk id="15" creationId="{682B6AD9-1E8B-F8B4-1A2B-EA90F304F7CB}"/>
          </ac:spMkLst>
        </pc:spChg>
        <pc:spChg chg="add mod">
          <ac:chgData name="HAVISH MADHVAPATY" userId="71140313-2703-480b-b9ae-8f282742dbab" providerId="ADAL" clId="{1374DD43-B601-4B76-AF40-6382D198AA4B}" dt="2023-03-24T08:30:35.798" v="796" actId="1076"/>
          <ac:spMkLst>
            <pc:docMk/>
            <pc:sldMk cId="348279496" sldId="357"/>
            <ac:spMk id="16" creationId="{BDA56ECB-CFD3-A744-CB61-B263CDD829AF}"/>
          </ac:spMkLst>
        </pc:spChg>
        <pc:grpChg chg="del">
          <ac:chgData name="HAVISH MADHVAPATY" userId="71140313-2703-480b-b9ae-8f282742dbab" providerId="ADAL" clId="{1374DD43-B601-4B76-AF40-6382D198AA4B}" dt="2023-03-24T08:27:20.620" v="715" actId="478"/>
          <ac:grpSpMkLst>
            <pc:docMk/>
            <pc:sldMk cId="348279496" sldId="357"/>
            <ac:grpSpMk id="6" creationId="{DE57E99A-7115-1495-3E84-E7C85B1FD13A}"/>
          </ac:grpSpMkLst>
        </pc:grpChg>
        <pc:grpChg chg="add mod">
          <ac:chgData name="HAVISH MADHVAPATY" userId="71140313-2703-480b-b9ae-8f282742dbab" providerId="ADAL" clId="{1374DD43-B601-4B76-AF40-6382D198AA4B}" dt="2023-03-24T08:28:20.374" v="737" actId="1076"/>
          <ac:grpSpMkLst>
            <pc:docMk/>
            <pc:sldMk cId="348279496" sldId="357"/>
            <ac:grpSpMk id="10" creationId="{8AAD2BC8-8FA0-F175-02A4-02EB590CBEC3}"/>
          </ac:grpSpMkLst>
        </pc:grpChg>
        <pc:picChg chg="add del mod">
          <ac:chgData name="HAVISH MADHVAPATY" userId="71140313-2703-480b-b9ae-8f282742dbab" providerId="ADAL" clId="{1374DD43-B601-4B76-AF40-6382D198AA4B}" dt="2023-03-24T12:45:54.151" v="881" actId="21"/>
          <ac:picMkLst>
            <pc:docMk/>
            <pc:sldMk cId="348279496" sldId="357"/>
            <ac:picMk id="2" creationId="{716BE072-9056-46AA-64D0-6F7E60ADCBBA}"/>
          </ac:picMkLst>
        </pc:picChg>
        <pc:picChg chg="add del mod">
          <ac:chgData name="HAVISH MADHVAPATY" userId="71140313-2703-480b-b9ae-8f282742dbab" providerId="ADAL" clId="{1374DD43-B601-4B76-AF40-6382D198AA4B}" dt="2023-03-24T08:32:55.436" v="832" actId="478"/>
          <ac:picMkLst>
            <pc:docMk/>
            <pc:sldMk cId="348279496" sldId="357"/>
            <ac:picMk id="3" creationId="{3270D74A-806B-D417-0958-BAD0F8C2117D}"/>
          </ac:picMkLst>
        </pc:picChg>
        <pc:picChg chg="del">
          <ac:chgData name="HAVISH MADHVAPATY" userId="71140313-2703-480b-b9ae-8f282742dbab" providerId="ADAL" clId="{1374DD43-B601-4B76-AF40-6382D198AA4B}" dt="2023-03-24T08:27:19.271" v="714" actId="478"/>
          <ac:picMkLst>
            <pc:docMk/>
            <pc:sldMk cId="348279496" sldId="357"/>
            <ac:picMk id="4" creationId="{828C6ED5-D856-F898-E3CC-2F8959EC72E3}"/>
          </ac:picMkLst>
        </pc:picChg>
        <pc:picChg chg="add mod">
          <ac:chgData name="HAVISH MADHVAPATY" userId="71140313-2703-480b-b9ae-8f282742dbab" providerId="ADAL" clId="{1374DD43-B601-4B76-AF40-6382D198AA4B}" dt="2023-03-24T08:28:00.346" v="721" actId="14100"/>
          <ac:picMkLst>
            <pc:docMk/>
            <pc:sldMk cId="348279496" sldId="357"/>
            <ac:picMk id="9" creationId="{FEEE15EA-18E1-B383-BAD6-12E0F515BA9F}"/>
          </ac:picMkLst>
        </pc:picChg>
        <pc:cxnChg chg="add mod">
          <ac:chgData name="HAVISH MADHVAPATY" userId="71140313-2703-480b-b9ae-8f282742dbab" providerId="ADAL" clId="{1374DD43-B601-4B76-AF40-6382D198AA4B}" dt="2023-03-24T08:31:11.060" v="801"/>
          <ac:cxnSpMkLst>
            <pc:docMk/>
            <pc:sldMk cId="348279496" sldId="357"/>
            <ac:cxnSpMk id="18" creationId="{7CB41A62-81EC-862A-A633-0CDC51EF8F6B}"/>
          </ac:cxnSpMkLst>
        </pc:cxnChg>
      </pc:sldChg>
      <pc:sldChg chg="addSp delSp modSp add mod">
        <pc:chgData name="HAVISH MADHVAPATY" userId="71140313-2703-480b-b9ae-8f282742dbab" providerId="ADAL" clId="{1374DD43-B601-4B76-AF40-6382D198AA4B}" dt="2023-03-24T12:54:40.221" v="1014"/>
        <pc:sldMkLst>
          <pc:docMk/>
          <pc:sldMk cId="3937988568" sldId="358"/>
        </pc:sldMkLst>
        <pc:spChg chg="mod">
          <ac:chgData name="HAVISH MADHVAPATY" userId="71140313-2703-480b-b9ae-8f282742dbab" providerId="ADAL" clId="{1374DD43-B601-4B76-AF40-6382D198AA4B}" dt="2023-03-24T12:51:32.300" v="999"/>
          <ac:spMkLst>
            <pc:docMk/>
            <pc:sldMk cId="3937988568" sldId="358"/>
            <ac:spMk id="7" creationId="{49801DBF-8101-45D9-9486-964AB6F62F59}"/>
          </ac:spMkLst>
        </pc:spChg>
        <pc:spChg chg="mod">
          <ac:chgData name="HAVISH MADHVAPATY" userId="71140313-2703-480b-b9ae-8f282742dbab" providerId="ADAL" clId="{1374DD43-B601-4B76-AF40-6382D198AA4B}" dt="2023-03-24T08:28:55.670" v="748"/>
          <ac:spMkLst>
            <pc:docMk/>
            <pc:sldMk cId="3937988568" sldId="358"/>
            <ac:spMk id="8" creationId="{D3795371-2633-7B90-8171-8EDE6AD0CC9F}"/>
          </ac:spMkLst>
        </pc:spChg>
        <pc:spChg chg="add mod">
          <ac:chgData name="HAVISH MADHVAPATY" userId="71140313-2703-480b-b9ae-8f282742dbab" providerId="ADAL" clId="{1374DD43-B601-4B76-AF40-6382D198AA4B}" dt="2023-03-24T12:46:19.683" v="884" actId="1076"/>
          <ac:spMkLst>
            <pc:docMk/>
            <pc:sldMk cId="3937988568" sldId="358"/>
            <ac:spMk id="10" creationId="{6B8C2517-4EDA-FC15-6644-35867162B222}"/>
          </ac:spMkLst>
        </pc:spChg>
        <pc:spChg chg="add mod">
          <ac:chgData name="HAVISH MADHVAPATY" userId="71140313-2703-480b-b9ae-8f282742dbab" providerId="ADAL" clId="{1374DD43-B601-4B76-AF40-6382D198AA4B}" dt="2023-03-24T12:46:39.294" v="889" actId="1076"/>
          <ac:spMkLst>
            <pc:docMk/>
            <pc:sldMk cId="3937988568" sldId="358"/>
            <ac:spMk id="11" creationId="{CA9C60FB-5FED-C0E6-9AC2-6ACD9D2928EF}"/>
          </ac:spMkLst>
        </pc:spChg>
        <pc:spChg chg="mod">
          <ac:chgData name="HAVISH MADHVAPATY" userId="71140313-2703-480b-b9ae-8f282742dbab" providerId="ADAL" clId="{1374DD43-B601-4B76-AF40-6382D198AA4B}" dt="2023-03-24T08:28:55.670" v="748"/>
          <ac:spMkLst>
            <pc:docMk/>
            <pc:sldMk cId="3937988568" sldId="358"/>
            <ac:spMk id="15" creationId="{99C54D2D-C7C7-C7C3-27DB-682DACCBC587}"/>
          </ac:spMkLst>
        </pc:spChg>
        <pc:spChg chg="mod">
          <ac:chgData name="HAVISH MADHVAPATY" userId="71140313-2703-480b-b9ae-8f282742dbab" providerId="ADAL" clId="{1374DD43-B601-4B76-AF40-6382D198AA4B}" dt="2023-03-24T08:28:55.670" v="748"/>
          <ac:spMkLst>
            <pc:docMk/>
            <pc:sldMk cId="3937988568" sldId="358"/>
            <ac:spMk id="16" creationId="{E01A6A79-F505-AC95-55DE-A0C94FBAE67D}"/>
          </ac:spMkLst>
        </pc:spChg>
        <pc:spChg chg="mod">
          <ac:chgData name="HAVISH MADHVAPATY" userId="71140313-2703-480b-b9ae-8f282742dbab" providerId="ADAL" clId="{1374DD43-B601-4B76-AF40-6382D198AA4B}" dt="2023-03-24T08:28:55.670" v="748"/>
          <ac:spMkLst>
            <pc:docMk/>
            <pc:sldMk cId="3937988568" sldId="358"/>
            <ac:spMk id="17" creationId="{EFE9B4C0-28F7-C233-D298-AF5C617F3C6F}"/>
          </ac:spMkLst>
        </pc:spChg>
        <pc:spChg chg="add del">
          <ac:chgData name="HAVISH MADHVAPATY" userId="71140313-2703-480b-b9ae-8f282742dbab" providerId="ADAL" clId="{1374DD43-B601-4B76-AF40-6382D198AA4B}" dt="2023-03-24T08:29:52.142" v="777" actId="478"/>
          <ac:spMkLst>
            <pc:docMk/>
            <pc:sldMk cId="3937988568" sldId="358"/>
            <ac:spMk id="18" creationId="{35F1E5A5-8FDC-57BC-2F1F-0CE77C019E65}"/>
          </ac:spMkLst>
        </pc:spChg>
        <pc:spChg chg="mod">
          <ac:chgData name="HAVISH MADHVAPATY" userId="71140313-2703-480b-b9ae-8f282742dbab" providerId="ADAL" clId="{1374DD43-B601-4B76-AF40-6382D198AA4B}" dt="2023-03-24T12:54:40.221" v="1014"/>
          <ac:spMkLst>
            <pc:docMk/>
            <pc:sldMk cId="3937988568" sldId="358"/>
            <ac:spMk id="22" creationId="{5C6AB74C-044C-B796-D1BB-CFCDD7374C9D}"/>
          </ac:spMkLst>
        </pc:spChg>
        <pc:spChg chg="mod">
          <ac:chgData name="HAVISH MADHVAPATY" userId="71140313-2703-480b-b9ae-8f282742dbab" providerId="ADAL" clId="{1374DD43-B601-4B76-AF40-6382D198AA4B}" dt="2023-03-24T12:54:40.221" v="1014"/>
          <ac:spMkLst>
            <pc:docMk/>
            <pc:sldMk cId="3937988568" sldId="358"/>
            <ac:spMk id="23" creationId="{1FFE3C40-0291-3F6F-49DA-B2C4E900BA24}"/>
          </ac:spMkLst>
        </pc:spChg>
        <pc:spChg chg="mod">
          <ac:chgData name="HAVISH MADHVAPATY" userId="71140313-2703-480b-b9ae-8f282742dbab" providerId="ADAL" clId="{1374DD43-B601-4B76-AF40-6382D198AA4B}" dt="2023-03-24T12:54:40.221" v="1014"/>
          <ac:spMkLst>
            <pc:docMk/>
            <pc:sldMk cId="3937988568" sldId="358"/>
            <ac:spMk id="24" creationId="{BF3D8B0C-2683-03EB-F825-7795022E3A0C}"/>
          </ac:spMkLst>
        </pc:spChg>
        <pc:spChg chg="mod">
          <ac:chgData name="HAVISH MADHVAPATY" userId="71140313-2703-480b-b9ae-8f282742dbab" providerId="ADAL" clId="{1374DD43-B601-4B76-AF40-6382D198AA4B}" dt="2023-03-24T12:54:40.221" v="1014"/>
          <ac:spMkLst>
            <pc:docMk/>
            <pc:sldMk cId="3937988568" sldId="358"/>
            <ac:spMk id="25" creationId="{609C8270-FD4B-1F7F-D391-A4ABE087F5D7}"/>
          </ac:spMkLst>
        </pc:spChg>
        <pc:grpChg chg="add mod">
          <ac:chgData name="HAVISH MADHVAPATY" userId="71140313-2703-480b-b9ae-8f282742dbab" providerId="ADAL" clId="{1374DD43-B601-4B76-AF40-6382D198AA4B}" dt="2023-03-24T08:28:55.670" v="748"/>
          <ac:grpSpMkLst>
            <pc:docMk/>
            <pc:sldMk cId="3937988568" sldId="358"/>
            <ac:grpSpMk id="6" creationId="{15338313-D0AD-BBB5-22DD-7D468BC6DCB1}"/>
          </ac:grpSpMkLst>
        </pc:grpChg>
        <pc:grpChg chg="del">
          <ac:chgData name="HAVISH MADHVAPATY" userId="71140313-2703-480b-b9ae-8f282742dbab" providerId="ADAL" clId="{1374DD43-B601-4B76-AF40-6382D198AA4B}" dt="2023-03-24T08:28:55.444" v="747" actId="21"/>
          <ac:grpSpMkLst>
            <pc:docMk/>
            <pc:sldMk cId="3937988568" sldId="358"/>
            <ac:grpSpMk id="10" creationId="{8AAD2BC8-8FA0-F175-02A4-02EB590CBEC3}"/>
          </ac:grpSpMkLst>
        </pc:grpChg>
        <pc:grpChg chg="add mod">
          <ac:chgData name="HAVISH MADHVAPATY" userId="71140313-2703-480b-b9ae-8f282742dbab" providerId="ADAL" clId="{1374DD43-B601-4B76-AF40-6382D198AA4B}" dt="2023-03-24T12:54:40.221" v="1014"/>
          <ac:grpSpMkLst>
            <pc:docMk/>
            <pc:sldMk cId="3937988568" sldId="358"/>
            <ac:grpSpMk id="21" creationId="{9D0B2AB6-4825-99AF-C118-9EFBA3816D10}"/>
          </ac:grpSpMkLst>
        </pc:grpChg>
        <pc:picChg chg="del">
          <ac:chgData name="HAVISH MADHVAPATY" userId="71140313-2703-480b-b9ae-8f282742dbab" providerId="ADAL" clId="{1374DD43-B601-4B76-AF40-6382D198AA4B}" dt="2023-03-24T12:45:10.321" v="873" actId="478"/>
          <ac:picMkLst>
            <pc:docMk/>
            <pc:sldMk cId="3937988568" sldId="358"/>
            <ac:picMk id="3" creationId="{3270D74A-806B-D417-0958-BAD0F8C2117D}"/>
          </ac:picMkLst>
        </pc:picChg>
        <pc:picChg chg="add mod">
          <ac:chgData name="HAVISH MADHVAPATY" userId="71140313-2703-480b-b9ae-8f282742dbab" providerId="ADAL" clId="{1374DD43-B601-4B76-AF40-6382D198AA4B}" dt="2023-03-24T08:28:52.114" v="745" actId="1076"/>
          <ac:picMkLst>
            <pc:docMk/>
            <pc:sldMk cId="3937988568" sldId="358"/>
            <ac:picMk id="4" creationId="{D07A55AF-CDC9-2A8D-FCFF-41EC5D2FFBB5}"/>
          </ac:picMkLst>
        </pc:picChg>
        <pc:picChg chg="add del mod">
          <ac:chgData name="HAVISH MADHVAPATY" userId="71140313-2703-480b-b9ae-8f282742dbab" providerId="ADAL" clId="{1374DD43-B601-4B76-AF40-6382D198AA4B}" dt="2023-03-24T12:45:42.123" v="877" actId="21"/>
          <ac:picMkLst>
            <pc:docMk/>
            <pc:sldMk cId="3937988568" sldId="358"/>
            <ac:picMk id="5" creationId="{DDB5B829-FE42-ECC6-B4CC-196A149FDDA7}"/>
          </ac:picMkLst>
        </pc:picChg>
        <pc:picChg chg="add del mod">
          <ac:chgData name="HAVISH MADHVAPATY" userId="71140313-2703-480b-b9ae-8f282742dbab" providerId="ADAL" clId="{1374DD43-B601-4B76-AF40-6382D198AA4B}" dt="2023-03-24T08:28:53.415" v="746" actId="478"/>
          <ac:picMkLst>
            <pc:docMk/>
            <pc:sldMk cId="3937988568" sldId="358"/>
            <ac:picMk id="5" creationId="{E1DFE77D-CAD8-E00B-CD3A-5555CA3CDA34}"/>
          </ac:picMkLst>
        </pc:picChg>
        <pc:picChg chg="add mod">
          <ac:chgData name="HAVISH MADHVAPATY" userId="71140313-2703-480b-b9ae-8f282742dbab" providerId="ADAL" clId="{1374DD43-B601-4B76-AF40-6382D198AA4B}" dt="2023-03-24T12:45:56.265" v="882"/>
          <ac:picMkLst>
            <pc:docMk/>
            <pc:sldMk cId="3937988568" sldId="358"/>
            <ac:picMk id="9" creationId="{3B4A0E5E-3DA8-6026-669F-A2EFB0895B1F}"/>
          </ac:picMkLst>
        </pc:picChg>
        <pc:picChg chg="del">
          <ac:chgData name="HAVISH MADHVAPATY" userId="71140313-2703-480b-b9ae-8f282742dbab" providerId="ADAL" clId="{1374DD43-B601-4B76-AF40-6382D198AA4B}" dt="2023-03-24T08:28:36.606" v="739" actId="478"/>
          <ac:picMkLst>
            <pc:docMk/>
            <pc:sldMk cId="3937988568" sldId="358"/>
            <ac:picMk id="9" creationId="{FEEE15EA-18E1-B383-BAD6-12E0F515BA9F}"/>
          </ac:picMkLst>
        </pc:picChg>
        <pc:cxnChg chg="add mod">
          <ac:chgData name="HAVISH MADHVAPATY" userId="71140313-2703-480b-b9ae-8f282742dbab" providerId="ADAL" clId="{1374DD43-B601-4B76-AF40-6382D198AA4B}" dt="2023-03-24T12:46:39.294" v="889" actId="1076"/>
          <ac:cxnSpMkLst>
            <pc:docMk/>
            <pc:sldMk cId="3937988568" sldId="358"/>
            <ac:cxnSpMk id="12" creationId="{2617A144-2F86-2ADC-F031-6AEFC908F7FB}"/>
          </ac:cxnSpMkLst>
        </pc:cxnChg>
      </pc:sldChg>
      <pc:sldChg chg="add del">
        <pc:chgData name="HAVISH MADHVAPATY" userId="71140313-2703-480b-b9ae-8f282742dbab" providerId="ADAL" clId="{1374DD43-B601-4B76-AF40-6382D198AA4B}" dt="2023-03-24T08:31:18.711" v="803" actId="2890"/>
        <pc:sldMkLst>
          <pc:docMk/>
          <pc:sldMk cId="1453777351" sldId="359"/>
        </pc:sldMkLst>
      </pc:sldChg>
      <pc:sldChg chg="addSp delSp modSp add mod">
        <pc:chgData name="HAVISH MADHVAPATY" userId="71140313-2703-480b-b9ae-8f282742dbab" providerId="ADAL" clId="{1374DD43-B601-4B76-AF40-6382D198AA4B}" dt="2023-03-24T12:54:46.654" v="1017" actId="478"/>
        <pc:sldMkLst>
          <pc:docMk/>
          <pc:sldMk cId="2518833149" sldId="359"/>
        </pc:sldMkLst>
        <pc:spChg chg="mod">
          <ac:chgData name="HAVISH MADHVAPATY" userId="71140313-2703-480b-b9ae-8f282742dbab" providerId="ADAL" clId="{1374DD43-B601-4B76-AF40-6382D198AA4B}" dt="2023-03-24T12:54:41.975" v="1015"/>
          <ac:spMkLst>
            <pc:docMk/>
            <pc:sldMk cId="2518833149" sldId="359"/>
            <ac:spMk id="3" creationId="{6EC7ACC9-5DEA-BAC9-5E8A-47EE9D94E6E0}"/>
          </ac:spMkLst>
        </pc:spChg>
        <pc:spChg chg="mod">
          <ac:chgData name="HAVISH MADHVAPATY" userId="71140313-2703-480b-b9ae-8f282742dbab" providerId="ADAL" clId="{1374DD43-B601-4B76-AF40-6382D198AA4B}" dt="2023-03-24T12:54:41.975" v="1015"/>
          <ac:spMkLst>
            <pc:docMk/>
            <pc:sldMk cId="2518833149" sldId="359"/>
            <ac:spMk id="4" creationId="{B33F4C8B-A2C5-5DED-67EA-787E3747DBB7}"/>
          </ac:spMkLst>
        </pc:spChg>
        <pc:spChg chg="mod">
          <ac:chgData name="HAVISH MADHVAPATY" userId="71140313-2703-480b-b9ae-8f282742dbab" providerId="ADAL" clId="{1374DD43-B601-4B76-AF40-6382D198AA4B}" dt="2023-03-24T12:54:41.975" v="1015"/>
          <ac:spMkLst>
            <pc:docMk/>
            <pc:sldMk cId="2518833149" sldId="359"/>
            <ac:spMk id="6" creationId="{7B349476-E641-57CB-59F7-3C14816149C0}"/>
          </ac:spMkLst>
        </pc:spChg>
        <pc:spChg chg="mod">
          <ac:chgData name="HAVISH MADHVAPATY" userId="71140313-2703-480b-b9ae-8f282742dbab" providerId="ADAL" clId="{1374DD43-B601-4B76-AF40-6382D198AA4B}" dt="2023-03-24T12:51:28.651" v="998"/>
          <ac:spMkLst>
            <pc:docMk/>
            <pc:sldMk cId="2518833149" sldId="359"/>
            <ac:spMk id="7" creationId="{49801DBF-8101-45D9-9486-964AB6F62F59}"/>
          </ac:spMkLst>
        </pc:spChg>
        <pc:spChg chg="mod">
          <ac:chgData name="HAVISH MADHVAPATY" userId="71140313-2703-480b-b9ae-8f282742dbab" providerId="ADAL" clId="{1374DD43-B601-4B76-AF40-6382D198AA4B}" dt="2023-03-24T12:54:41.975" v="1015"/>
          <ac:spMkLst>
            <pc:docMk/>
            <pc:sldMk cId="2518833149" sldId="359"/>
            <ac:spMk id="8" creationId="{12637443-E8ED-BD2B-F30C-E0207A6A6924}"/>
          </ac:spMkLst>
        </pc:spChg>
        <pc:grpChg chg="add del mod">
          <ac:chgData name="HAVISH MADHVAPATY" userId="71140313-2703-480b-b9ae-8f282742dbab" providerId="ADAL" clId="{1374DD43-B601-4B76-AF40-6382D198AA4B}" dt="2023-03-24T12:54:46.654" v="1017" actId="478"/>
          <ac:grpSpMkLst>
            <pc:docMk/>
            <pc:sldMk cId="2518833149" sldId="359"/>
            <ac:grpSpMk id="2" creationId="{92916FD3-81D1-B5E1-0E92-4A9BE33FE243}"/>
          </ac:grpSpMkLst>
        </pc:grpChg>
        <pc:grpChg chg="del">
          <ac:chgData name="HAVISH MADHVAPATY" userId="71140313-2703-480b-b9ae-8f282742dbab" providerId="ADAL" clId="{1374DD43-B601-4B76-AF40-6382D198AA4B}" dt="2023-03-24T08:33:23.289" v="839" actId="478"/>
          <ac:grpSpMkLst>
            <pc:docMk/>
            <pc:sldMk cId="2518833149" sldId="359"/>
            <ac:grpSpMk id="6" creationId="{15338313-D0AD-BBB5-22DD-7D468BC6DCB1}"/>
          </ac:grpSpMkLst>
        </pc:grpChg>
        <pc:picChg chg="del">
          <ac:chgData name="HAVISH MADHVAPATY" userId="71140313-2703-480b-b9ae-8f282742dbab" providerId="ADAL" clId="{1374DD43-B601-4B76-AF40-6382D198AA4B}" dt="2023-03-24T08:32:57.549" v="833" actId="478"/>
          <ac:picMkLst>
            <pc:docMk/>
            <pc:sldMk cId="2518833149" sldId="359"/>
            <ac:picMk id="3" creationId="{3270D74A-806B-D417-0958-BAD0F8C2117D}"/>
          </ac:picMkLst>
        </pc:picChg>
        <pc:picChg chg="del">
          <ac:chgData name="HAVISH MADHVAPATY" userId="71140313-2703-480b-b9ae-8f282742dbab" providerId="ADAL" clId="{1374DD43-B601-4B76-AF40-6382D198AA4B}" dt="2023-03-24T08:33:18.362" v="837" actId="478"/>
          <ac:picMkLst>
            <pc:docMk/>
            <pc:sldMk cId="2518833149" sldId="359"/>
            <ac:picMk id="4" creationId="{D07A55AF-CDC9-2A8D-FCFF-41EC5D2FFBB5}"/>
          </ac:picMkLst>
        </pc:picChg>
        <pc:picChg chg="add mod">
          <ac:chgData name="HAVISH MADHVAPATY" userId="71140313-2703-480b-b9ae-8f282742dbab" providerId="ADAL" clId="{1374DD43-B601-4B76-AF40-6382D198AA4B}" dt="2023-03-24T08:32:59.843" v="835" actId="1076"/>
          <ac:picMkLst>
            <pc:docMk/>
            <pc:sldMk cId="2518833149" sldId="359"/>
            <ac:picMk id="5" creationId="{AD9581DA-706F-DC3D-33D4-EB450D69B2ED}"/>
          </ac:picMkLst>
        </pc:picChg>
        <pc:picChg chg="add mod">
          <ac:chgData name="HAVISH MADHVAPATY" userId="71140313-2703-480b-b9ae-8f282742dbab" providerId="ADAL" clId="{1374DD43-B601-4B76-AF40-6382D198AA4B}" dt="2023-03-24T08:33:35.041" v="842" actId="1076"/>
          <ac:picMkLst>
            <pc:docMk/>
            <pc:sldMk cId="2518833149" sldId="359"/>
            <ac:picMk id="10" creationId="{A2113A57-F957-C754-1C2E-6E41F7B18166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2:51:23.803" v="997"/>
        <pc:sldMkLst>
          <pc:docMk/>
          <pc:sldMk cId="455891898" sldId="360"/>
        </pc:sldMkLst>
        <pc:spChg chg="mod">
          <ac:chgData name="HAVISH MADHVAPATY" userId="71140313-2703-480b-b9ae-8f282742dbab" providerId="ADAL" clId="{1374DD43-B601-4B76-AF40-6382D198AA4B}" dt="2023-03-24T12:51:23.803" v="997"/>
          <ac:spMkLst>
            <pc:docMk/>
            <pc:sldMk cId="455891898" sldId="360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374DD43-B601-4B76-AF40-6382D198AA4B}" dt="2023-03-24T08:38:21.756" v="872" actId="1076"/>
          <ac:picMkLst>
            <pc:docMk/>
            <pc:sldMk cId="455891898" sldId="360"/>
            <ac:picMk id="3" creationId="{2957E595-56B1-D626-96BB-596A1E775AAA}"/>
          </ac:picMkLst>
        </pc:picChg>
        <pc:picChg chg="del">
          <ac:chgData name="HAVISH MADHVAPATY" userId="71140313-2703-480b-b9ae-8f282742dbab" providerId="ADAL" clId="{1374DD43-B601-4B76-AF40-6382D198AA4B}" dt="2023-03-24T08:37:38.361" v="868" actId="478"/>
          <ac:picMkLst>
            <pc:docMk/>
            <pc:sldMk cId="455891898" sldId="360"/>
            <ac:picMk id="5" creationId="{AD9581DA-706F-DC3D-33D4-EB450D69B2ED}"/>
          </ac:picMkLst>
        </pc:picChg>
        <pc:picChg chg="del">
          <ac:chgData name="HAVISH MADHVAPATY" userId="71140313-2703-480b-b9ae-8f282742dbab" providerId="ADAL" clId="{1374DD43-B601-4B76-AF40-6382D198AA4B}" dt="2023-03-24T08:37:38.991" v="869" actId="478"/>
          <ac:picMkLst>
            <pc:docMk/>
            <pc:sldMk cId="455891898" sldId="360"/>
            <ac:picMk id="10" creationId="{A2113A57-F957-C754-1C2E-6E41F7B18166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2:54:52.366" v="1019" actId="1076"/>
        <pc:sldMkLst>
          <pc:docMk/>
          <pc:sldMk cId="3937357107" sldId="361"/>
        </pc:sldMkLst>
        <pc:spChg chg="mod">
          <ac:chgData name="HAVISH MADHVAPATY" userId="71140313-2703-480b-b9ae-8f282742dbab" providerId="ADAL" clId="{1374DD43-B601-4B76-AF40-6382D198AA4B}" dt="2023-03-24T12:51:20.314" v="996"/>
          <ac:spMkLst>
            <pc:docMk/>
            <pc:sldMk cId="3937357107" sldId="361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1374DD43-B601-4B76-AF40-6382D198AA4B}" dt="2023-03-24T12:50:44.227" v="953" actId="478"/>
          <ac:spMkLst>
            <pc:docMk/>
            <pc:sldMk cId="3937357107" sldId="361"/>
            <ac:spMk id="10" creationId="{4CC9BA75-E07A-FCC0-B28F-3F625CF0A838}"/>
          </ac:spMkLst>
        </pc:spChg>
        <pc:spChg chg="add mod">
          <ac:chgData name="HAVISH MADHVAPATY" userId="71140313-2703-480b-b9ae-8f282742dbab" providerId="ADAL" clId="{1374DD43-B601-4B76-AF40-6382D198AA4B}" dt="2023-03-24T12:50:39.237" v="951" actId="571"/>
          <ac:spMkLst>
            <pc:docMk/>
            <pc:sldMk cId="3937357107" sldId="361"/>
            <ac:spMk id="11" creationId="{F7D90592-68F7-A7F2-C90B-3AB600C1352B}"/>
          </ac:spMkLst>
        </pc:spChg>
        <pc:spChg chg="add mod">
          <ac:chgData name="HAVISH MADHVAPATY" userId="71140313-2703-480b-b9ae-8f282742dbab" providerId="ADAL" clId="{1374DD43-B601-4B76-AF40-6382D198AA4B}" dt="2023-03-24T12:50:42.807" v="952" actId="571"/>
          <ac:spMkLst>
            <pc:docMk/>
            <pc:sldMk cId="3937357107" sldId="361"/>
            <ac:spMk id="12" creationId="{0F6B5E87-2141-C6B7-0409-165C2D891DE2}"/>
          </ac:spMkLst>
        </pc:spChg>
        <pc:spChg chg="mod">
          <ac:chgData name="HAVISH MADHVAPATY" userId="71140313-2703-480b-b9ae-8f282742dbab" providerId="ADAL" clId="{1374DD43-B601-4B76-AF40-6382D198AA4B}" dt="2023-03-24T12:54:50.246" v="1018"/>
          <ac:spMkLst>
            <pc:docMk/>
            <pc:sldMk cId="3937357107" sldId="361"/>
            <ac:spMk id="14" creationId="{79C72FF4-175C-B805-A866-151D98061476}"/>
          </ac:spMkLst>
        </pc:spChg>
        <pc:spChg chg="mod">
          <ac:chgData name="HAVISH MADHVAPATY" userId="71140313-2703-480b-b9ae-8f282742dbab" providerId="ADAL" clId="{1374DD43-B601-4B76-AF40-6382D198AA4B}" dt="2023-03-24T12:54:50.246" v="1018"/>
          <ac:spMkLst>
            <pc:docMk/>
            <pc:sldMk cId="3937357107" sldId="361"/>
            <ac:spMk id="15" creationId="{BCFB829F-CA3F-A225-2053-BE37F22F571D}"/>
          </ac:spMkLst>
        </pc:spChg>
        <pc:spChg chg="mod">
          <ac:chgData name="HAVISH MADHVAPATY" userId="71140313-2703-480b-b9ae-8f282742dbab" providerId="ADAL" clId="{1374DD43-B601-4B76-AF40-6382D198AA4B}" dt="2023-03-24T12:54:50.246" v="1018"/>
          <ac:spMkLst>
            <pc:docMk/>
            <pc:sldMk cId="3937357107" sldId="361"/>
            <ac:spMk id="16" creationId="{B805AEAB-544D-3DE9-512E-4583B05CFEF0}"/>
          </ac:spMkLst>
        </pc:spChg>
        <pc:spChg chg="mod">
          <ac:chgData name="HAVISH MADHVAPATY" userId="71140313-2703-480b-b9ae-8f282742dbab" providerId="ADAL" clId="{1374DD43-B601-4B76-AF40-6382D198AA4B}" dt="2023-03-24T12:54:50.246" v="1018"/>
          <ac:spMkLst>
            <pc:docMk/>
            <pc:sldMk cId="3937357107" sldId="361"/>
            <ac:spMk id="17" creationId="{44BE0BE7-2D04-422F-BA09-05839F4F3BD5}"/>
          </ac:spMkLst>
        </pc:spChg>
        <pc:grpChg chg="add mod">
          <ac:chgData name="HAVISH MADHVAPATY" userId="71140313-2703-480b-b9ae-8f282742dbab" providerId="ADAL" clId="{1374DD43-B601-4B76-AF40-6382D198AA4B}" dt="2023-03-24T12:54:52.366" v="1019" actId="1076"/>
          <ac:grpSpMkLst>
            <pc:docMk/>
            <pc:sldMk cId="3937357107" sldId="361"/>
            <ac:grpSpMk id="13" creationId="{7D6DDDD1-81B2-60F7-1A21-D81874AC00A4}"/>
          </ac:grpSpMkLst>
        </pc:grpChg>
        <pc:picChg chg="del">
          <ac:chgData name="HAVISH MADHVAPATY" userId="71140313-2703-480b-b9ae-8f282742dbab" providerId="ADAL" clId="{1374DD43-B601-4B76-AF40-6382D198AA4B}" dt="2023-03-24T12:48:15.923" v="891" actId="478"/>
          <ac:picMkLst>
            <pc:docMk/>
            <pc:sldMk cId="3937357107" sldId="361"/>
            <ac:picMk id="3" creationId="{2957E595-56B1-D626-96BB-596A1E775AAA}"/>
          </ac:picMkLst>
        </pc:picChg>
        <pc:picChg chg="add del mod">
          <ac:chgData name="HAVISH MADHVAPATY" userId="71140313-2703-480b-b9ae-8f282742dbab" providerId="ADAL" clId="{1374DD43-B601-4B76-AF40-6382D198AA4B}" dt="2023-03-24T12:48:21.436" v="895" actId="478"/>
          <ac:picMkLst>
            <pc:docMk/>
            <pc:sldMk cId="3937357107" sldId="361"/>
            <ac:picMk id="4" creationId="{3EEEC737-6F39-1CB2-B630-27D8E17D7686}"/>
          </ac:picMkLst>
        </pc:picChg>
        <pc:picChg chg="add mod">
          <ac:chgData name="HAVISH MADHVAPATY" userId="71140313-2703-480b-b9ae-8f282742dbab" providerId="ADAL" clId="{1374DD43-B601-4B76-AF40-6382D198AA4B}" dt="2023-03-24T12:48:44.091" v="899" actId="1076"/>
          <ac:picMkLst>
            <pc:docMk/>
            <pc:sldMk cId="3937357107" sldId="361"/>
            <ac:picMk id="6" creationId="{104EF099-E552-67E6-8C26-5E5B10AE9CD5}"/>
          </ac:picMkLst>
        </pc:picChg>
        <pc:picChg chg="add mod">
          <ac:chgData name="HAVISH MADHVAPATY" userId="71140313-2703-480b-b9ae-8f282742dbab" providerId="ADAL" clId="{1374DD43-B601-4B76-AF40-6382D198AA4B}" dt="2023-03-24T12:50:14.658" v="943" actId="14100"/>
          <ac:picMkLst>
            <pc:docMk/>
            <pc:sldMk cId="3937357107" sldId="361"/>
            <ac:picMk id="9" creationId="{60E346E1-0588-E512-C9D2-C127AD078147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2:55:39.806" v="1022" actId="1076"/>
        <pc:sldMkLst>
          <pc:docMk/>
          <pc:sldMk cId="908428028" sldId="362"/>
        </pc:sldMkLst>
        <pc:spChg chg="mod">
          <ac:chgData name="HAVISH MADHVAPATY" userId="71140313-2703-480b-b9ae-8f282742dbab" providerId="ADAL" clId="{1374DD43-B601-4B76-AF40-6382D198AA4B}" dt="2023-03-24T12:51:17.125" v="995"/>
          <ac:spMkLst>
            <pc:docMk/>
            <pc:sldMk cId="908428028" sldId="362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374DD43-B601-4B76-AF40-6382D198AA4B}" dt="2023-03-24T12:54:35.101" v="1013" actId="1076"/>
          <ac:spMkLst>
            <pc:docMk/>
            <pc:sldMk cId="908428028" sldId="362"/>
            <ac:spMk id="8" creationId="{959EE154-81E1-B0BF-AB2D-0513A270C399}"/>
          </ac:spMkLst>
        </pc:spChg>
        <pc:spChg chg="del">
          <ac:chgData name="HAVISH MADHVAPATY" userId="71140313-2703-480b-b9ae-8f282742dbab" providerId="ADAL" clId="{1374DD43-B601-4B76-AF40-6382D198AA4B}" dt="2023-03-24T12:53:09.044" v="1004" actId="478"/>
          <ac:spMkLst>
            <pc:docMk/>
            <pc:sldMk cId="908428028" sldId="362"/>
            <ac:spMk id="11" creationId="{F7D90592-68F7-A7F2-C90B-3AB600C1352B}"/>
          </ac:spMkLst>
        </pc:spChg>
        <pc:spChg chg="del">
          <ac:chgData name="HAVISH MADHVAPATY" userId="71140313-2703-480b-b9ae-8f282742dbab" providerId="ADAL" clId="{1374DD43-B601-4B76-AF40-6382D198AA4B}" dt="2023-03-24T12:53:09.044" v="1004" actId="478"/>
          <ac:spMkLst>
            <pc:docMk/>
            <pc:sldMk cId="908428028" sldId="362"/>
            <ac:spMk id="12" creationId="{0F6B5E87-2141-C6B7-0409-165C2D891DE2}"/>
          </ac:spMkLst>
        </pc:spChg>
        <pc:spChg chg="mod">
          <ac:chgData name="HAVISH MADHVAPATY" userId="71140313-2703-480b-b9ae-8f282742dbab" providerId="ADAL" clId="{1374DD43-B601-4B76-AF40-6382D198AA4B}" dt="2023-03-24T12:55:33.886" v="1020"/>
          <ac:spMkLst>
            <pc:docMk/>
            <pc:sldMk cId="908428028" sldId="362"/>
            <ac:spMk id="13" creationId="{FE444B76-9AA7-5378-5425-FA5B8C74987B}"/>
          </ac:spMkLst>
        </pc:spChg>
        <pc:spChg chg="mod">
          <ac:chgData name="HAVISH MADHVAPATY" userId="71140313-2703-480b-b9ae-8f282742dbab" providerId="ADAL" clId="{1374DD43-B601-4B76-AF40-6382D198AA4B}" dt="2023-03-24T12:55:33.886" v="1020"/>
          <ac:spMkLst>
            <pc:docMk/>
            <pc:sldMk cId="908428028" sldId="362"/>
            <ac:spMk id="14" creationId="{6DC8EF94-0CD4-417A-7FCD-2040A712E659}"/>
          </ac:spMkLst>
        </pc:spChg>
        <pc:spChg chg="mod">
          <ac:chgData name="HAVISH MADHVAPATY" userId="71140313-2703-480b-b9ae-8f282742dbab" providerId="ADAL" clId="{1374DD43-B601-4B76-AF40-6382D198AA4B}" dt="2023-03-24T12:55:33.886" v="1020"/>
          <ac:spMkLst>
            <pc:docMk/>
            <pc:sldMk cId="908428028" sldId="362"/>
            <ac:spMk id="15" creationId="{02E32B2D-9D34-6D07-52B7-48CB37DC7871}"/>
          </ac:spMkLst>
        </pc:spChg>
        <pc:spChg chg="mod">
          <ac:chgData name="HAVISH MADHVAPATY" userId="71140313-2703-480b-b9ae-8f282742dbab" providerId="ADAL" clId="{1374DD43-B601-4B76-AF40-6382D198AA4B}" dt="2023-03-24T12:55:33.886" v="1020"/>
          <ac:spMkLst>
            <pc:docMk/>
            <pc:sldMk cId="908428028" sldId="362"/>
            <ac:spMk id="16" creationId="{7FF6F9A8-667B-B118-8C6A-DCF27031D919}"/>
          </ac:spMkLst>
        </pc:spChg>
        <pc:grpChg chg="add mod">
          <ac:chgData name="HAVISH MADHVAPATY" userId="71140313-2703-480b-b9ae-8f282742dbab" providerId="ADAL" clId="{1374DD43-B601-4B76-AF40-6382D198AA4B}" dt="2023-03-24T12:55:39.806" v="1022" actId="1076"/>
          <ac:grpSpMkLst>
            <pc:docMk/>
            <pc:sldMk cId="908428028" sldId="362"/>
            <ac:grpSpMk id="10" creationId="{11740F4E-68A3-0843-8E08-44B2EEBE0631}"/>
          </ac:grpSpMkLst>
        </pc:grpChg>
        <pc:picChg chg="add mod">
          <ac:chgData name="HAVISH MADHVAPATY" userId="71140313-2703-480b-b9ae-8f282742dbab" providerId="ADAL" clId="{1374DD43-B601-4B76-AF40-6382D198AA4B}" dt="2023-03-24T12:53:15.919" v="1009" actId="1076"/>
          <ac:picMkLst>
            <pc:docMk/>
            <pc:sldMk cId="908428028" sldId="362"/>
            <ac:picMk id="3" creationId="{FD175C08-E2B7-308B-B2B7-1D8C1D324D52}"/>
          </ac:picMkLst>
        </pc:picChg>
        <pc:picChg chg="add mod">
          <ac:chgData name="HAVISH MADHVAPATY" userId="71140313-2703-480b-b9ae-8f282742dbab" providerId="ADAL" clId="{1374DD43-B601-4B76-AF40-6382D198AA4B}" dt="2023-03-24T12:54:23.873" v="1011" actId="1076"/>
          <ac:picMkLst>
            <pc:docMk/>
            <pc:sldMk cId="908428028" sldId="362"/>
            <ac:picMk id="5" creationId="{700463E2-F5EC-01C5-DC2A-D16F3AC1406A}"/>
          </ac:picMkLst>
        </pc:picChg>
        <pc:picChg chg="del">
          <ac:chgData name="HAVISH MADHVAPATY" userId="71140313-2703-480b-b9ae-8f282742dbab" providerId="ADAL" clId="{1374DD43-B601-4B76-AF40-6382D198AA4B}" dt="2023-03-24T12:53:06.544" v="1002" actId="478"/>
          <ac:picMkLst>
            <pc:docMk/>
            <pc:sldMk cId="908428028" sldId="362"/>
            <ac:picMk id="6" creationId="{104EF099-E552-67E6-8C26-5E5B10AE9CD5}"/>
          </ac:picMkLst>
        </pc:picChg>
        <pc:picChg chg="del">
          <ac:chgData name="HAVISH MADHVAPATY" userId="71140313-2703-480b-b9ae-8f282742dbab" providerId="ADAL" clId="{1374DD43-B601-4B76-AF40-6382D198AA4B}" dt="2023-03-24T12:53:06.995" v="1003" actId="478"/>
          <ac:picMkLst>
            <pc:docMk/>
            <pc:sldMk cId="908428028" sldId="362"/>
            <ac:picMk id="9" creationId="{60E346E1-0588-E512-C9D2-C127AD078147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3:00:58.955" v="1219" actId="20577"/>
        <pc:sldMkLst>
          <pc:docMk/>
          <pc:sldMk cId="3204443701" sldId="363"/>
        </pc:sldMkLst>
        <pc:spChg chg="add mod">
          <ac:chgData name="HAVISH MADHVAPATY" userId="71140313-2703-480b-b9ae-8f282742dbab" providerId="ADAL" clId="{1374DD43-B601-4B76-AF40-6382D198AA4B}" dt="2023-03-24T12:58:19.713" v="1033" actId="1076"/>
          <ac:spMkLst>
            <pc:docMk/>
            <pc:sldMk cId="3204443701" sldId="363"/>
            <ac:spMk id="6" creationId="{EC59AC54-07E2-27AF-E289-C4F7702A2771}"/>
          </ac:spMkLst>
        </pc:spChg>
        <pc:spChg chg="mod">
          <ac:chgData name="HAVISH MADHVAPATY" userId="71140313-2703-480b-b9ae-8f282742dbab" providerId="ADAL" clId="{1374DD43-B601-4B76-AF40-6382D198AA4B}" dt="2023-03-24T12:56:54.912" v="1026"/>
          <ac:spMkLst>
            <pc:docMk/>
            <pc:sldMk cId="3204443701" sldId="363"/>
            <ac:spMk id="7" creationId="{49801DBF-8101-45D9-9486-964AB6F62F59}"/>
          </ac:spMkLst>
        </pc:spChg>
        <pc:spChg chg="del mod">
          <ac:chgData name="HAVISH MADHVAPATY" userId="71140313-2703-480b-b9ae-8f282742dbab" providerId="ADAL" clId="{1374DD43-B601-4B76-AF40-6382D198AA4B}" dt="2023-03-24T12:58:16.621" v="1031" actId="21"/>
          <ac:spMkLst>
            <pc:docMk/>
            <pc:sldMk cId="3204443701" sldId="363"/>
            <ac:spMk id="8" creationId="{959EE154-81E1-B0BF-AB2D-0513A270C399}"/>
          </ac:spMkLst>
        </pc:spChg>
        <pc:spChg chg="add mod">
          <ac:chgData name="HAVISH MADHVAPATY" userId="71140313-2703-480b-b9ae-8f282742dbab" providerId="ADAL" clId="{1374DD43-B601-4B76-AF40-6382D198AA4B}" dt="2023-03-24T13:00:45.231" v="1214" actId="14100"/>
          <ac:spMkLst>
            <pc:docMk/>
            <pc:sldMk cId="3204443701" sldId="363"/>
            <ac:spMk id="12" creationId="{0FE85391-5B45-4296-B467-7D613A08177C}"/>
          </ac:spMkLst>
        </pc:spChg>
        <pc:spChg chg="add mod">
          <ac:chgData name="HAVISH MADHVAPATY" userId="71140313-2703-480b-b9ae-8f282742dbab" providerId="ADAL" clId="{1374DD43-B601-4B76-AF40-6382D198AA4B}" dt="2023-03-24T13:00:58.955" v="1219" actId="20577"/>
          <ac:spMkLst>
            <pc:docMk/>
            <pc:sldMk cId="3204443701" sldId="363"/>
            <ac:spMk id="17" creationId="{A10E6E63-5608-8C83-1BCB-2D2B5717BFBA}"/>
          </ac:spMkLst>
        </pc:spChg>
        <pc:grpChg chg="del">
          <ac:chgData name="HAVISH MADHVAPATY" userId="71140313-2703-480b-b9ae-8f282742dbab" providerId="ADAL" clId="{1374DD43-B601-4B76-AF40-6382D198AA4B}" dt="2023-03-24T12:59:22.807" v="1045" actId="478"/>
          <ac:grpSpMkLst>
            <pc:docMk/>
            <pc:sldMk cId="3204443701" sldId="363"/>
            <ac:grpSpMk id="10" creationId="{11740F4E-68A3-0843-8E08-44B2EEBE0631}"/>
          </ac:grpSpMkLst>
        </pc:grpChg>
        <pc:grpChg chg="add mod">
          <ac:chgData name="HAVISH MADHVAPATY" userId="71140313-2703-480b-b9ae-8f282742dbab" providerId="ADAL" clId="{1374DD43-B601-4B76-AF40-6382D198AA4B}" dt="2023-03-24T13:00:50.552" v="1216" actId="14100"/>
          <ac:grpSpMkLst>
            <pc:docMk/>
            <pc:sldMk cId="3204443701" sldId="363"/>
            <ac:grpSpMk id="18" creationId="{DB43D862-0969-1059-D98D-793B243D81E7}"/>
          </ac:grpSpMkLst>
        </pc:grpChg>
        <pc:picChg chg="del">
          <ac:chgData name="HAVISH MADHVAPATY" userId="71140313-2703-480b-b9ae-8f282742dbab" providerId="ADAL" clId="{1374DD43-B601-4B76-AF40-6382D198AA4B}" dt="2023-03-24T12:56:33.106" v="1025" actId="478"/>
          <ac:picMkLst>
            <pc:docMk/>
            <pc:sldMk cId="3204443701" sldId="363"/>
            <ac:picMk id="3" creationId="{FD175C08-E2B7-308B-B2B7-1D8C1D324D52}"/>
          </ac:picMkLst>
        </pc:picChg>
        <pc:picChg chg="add mod">
          <ac:chgData name="HAVISH MADHVAPATY" userId="71140313-2703-480b-b9ae-8f282742dbab" providerId="ADAL" clId="{1374DD43-B601-4B76-AF40-6382D198AA4B}" dt="2023-03-24T12:58:14.898" v="1029" actId="14100"/>
          <ac:picMkLst>
            <pc:docMk/>
            <pc:sldMk cId="3204443701" sldId="363"/>
            <ac:picMk id="4" creationId="{11BB8F86-B944-0389-F363-5618A0D09AFA}"/>
          </ac:picMkLst>
        </pc:picChg>
        <pc:picChg chg="del">
          <ac:chgData name="HAVISH MADHVAPATY" userId="71140313-2703-480b-b9ae-8f282742dbab" providerId="ADAL" clId="{1374DD43-B601-4B76-AF40-6382D198AA4B}" dt="2023-03-24T12:56:32.722" v="1024" actId="478"/>
          <ac:picMkLst>
            <pc:docMk/>
            <pc:sldMk cId="3204443701" sldId="363"/>
            <ac:picMk id="5" creationId="{700463E2-F5EC-01C5-DC2A-D16F3AC1406A}"/>
          </ac:picMkLst>
        </pc:picChg>
        <pc:picChg chg="add mod">
          <ac:chgData name="HAVISH MADHVAPATY" userId="71140313-2703-480b-b9ae-8f282742dbab" providerId="ADAL" clId="{1374DD43-B601-4B76-AF40-6382D198AA4B}" dt="2023-03-24T13:00:45.231" v="1214" actId="14100"/>
          <ac:picMkLst>
            <pc:docMk/>
            <pc:sldMk cId="3204443701" sldId="363"/>
            <ac:picMk id="11" creationId="{C0712D45-3CC6-74CF-2762-0C38B949BFFB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3:08:33.610" v="1256" actId="1076"/>
        <pc:sldMkLst>
          <pc:docMk/>
          <pc:sldMk cId="2724041468" sldId="364"/>
        </pc:sldMkLst>
        <pc:spChg chg="del">
          <ac:chgData name="HAVISH MADHVAPATY" userId="71140313-2703-480b-b9ae-8f282742dbab" providerId="ADAL" clId="{1374DD43-B601-4B76-AF40-6382D198AA4B}" dt="2023-03-24T13:04:12.946" v="1238" actId="478"/>
          <ac:spMkLst>
            <pc:docMk/>
            <pc:sldMk cId="2724041468" sldId="364"/>
            <ac:spMk id="6" creationId="{EC59AC54-07E2-27AF-E289-C4F7702A2771}"/>
          </ac:spMkLst>
        </pc:spChg>
        <pc:spChg chg="mod">
          <ac:chgData name="HAVISH MADHVAPATY" userId="71140313-2703-480b-b9ae-8f282742dbab" providerId="ADAL" clId="{1374DD43-B601-4B76-AF40-6382D198AA4B}" dt="2023-03-24T13:04:10.930" v="1236" actId="20577"/>
          <ac:spMkLst>
            <pc:docMk/>
            <pc:sldMk cId="2724041468" sldId="364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374DD43-B601-4B76-AF40-6382D198AA4B}" dt="2023-03-24T13:04:55.935" v="1251" actId="1035"/>
          <ac:spMkLst>
            <pc:docMk/>
            <pc:sldMk cId="2724041468" sldId="364"/>
            <ac:spMk id="9" creationId="{36BF43DC-510B-86F1-8F78-870DF23EA638}"/>
          </ac:spMkLst>
        </pc:spChg>
        <pc:spChg chg="mod">
          <ac:chgData name="HAVISH MADHVAPATY" userId="71140313-2703-480b-b9ae-8f282742dbab" providerId="ADAL" clId="{1374DD43-B601-4B76-AF40-6382D198AA4B}" dt="2023-03-24T13:08:30.085" v="1255"/>
          <ac:spMkLst>
            <pc:docMk/>
            <pc:sldMk cId="2724041468" sldId="364"/>
            <ac:spMk id="13" creationId="{A2949563-B483-700C-38E2-A8E1738A9342}"/>
          </ac:spMkLst>
        </pc:spChg>
        <pc:spChg chg="mod">
          <ac:chgData name="HAVISH MADHVAPATY" userId="71140313-2703-480b-b9ae-8f282742dbab" providerId="ADAL" clId="{1374DD43-B601-4B76-AF40-6382D198AA4B}" dt="2023-03-24T13:08:30.085" v="1255"/>
          <ac:spMkLst>
            <pc:docMk/>
            <pc:sldMk cId="2724041468" sldId="364"/>
            <ac:spMk id="14" creationId="{CE5B9AC1-9456-2128-96D8-A8A64805D3A6}"/>
          </ac:spMkLst>
        </pc:spChg>
        <pc:spChg chg="mod">
          <ac:chgData name="HAVISH MADHVAPATY" userId="71140313-2703-480b-b9ae-8f282742dbab" providerId="ADAL" clId="{1374DD43-B601-4B76-AF40-6382D198AA4B}" dt="2023-03-24T13:08:30.085" v="1255"/>
          <ac:spMkLst>
            <pc:docMk/>
            <pc:sldMk cId="2724041468" sldId="364"/>
            <ac:spMk id="15" creationId="{B2BE1F66-C51B-8096-4A82-0D2D76867D6E}"/>
          </ac:spMkLst>
        </pc:spChg>
        <pc:spChg chg="mod">
          <ac:chgData name="HAVISH MADHVAPATY" userId="71140313-2703-480b-b9ae-8f282742dbab" providerId="ADAL" clId="{1374DD43-B601-4B76-AF40-6382D198AA4B}" dt="2023-03-24T13:08:30.085" v="1255"/>
          <ac:spMkLst>
            <pc:docMk/>
            <pc:sldMk cId="2724041468" sldId="364"/>
            <ac:spMk id="16" creationId="{3887B2D4-8E74-3B2D-6081-D9BC315FB465}"/>
          </ac:spMkLst>
        </pc:spChg>
        <pc:spChg chg="del">
          <ac:chgData name="HAVISH MADHVAPATY" userId="71140313-2703-480b-b9ae-8f282742dbab" providerId="ADAL" clId="{1374DD43-B601-4B76-AF40-6382D198AA4B}" dt="2023-03-24T13:04:14.963" v="1240" actId="478"/>
          <ac:spMkLst>
            <pc:docMk/>
            <pc:sldMk cId="2724041468" sldId="364"/>
            <ac:spMk id="17" creationId="{A10E6E63-5608-8C83-1BCB-2D2B5717BFBA}"/>
          </ac:spMkLst>
        </pc:spChg>
        <pc:grpChg chg="add mod">
          <ac:chgData name="HAVISH MADHVAPATY" userId="71140313-2703-480b-b9ae-8f282742dbab" providerId="ADAL" clId="{1374DD43-B601-4B76-AF40-6382D198AA4B}" dt="2023-03-24T13:08:33.610" v="1256" actId="1076"/>
          <ac:grpSpMkLst>
            <pc:docMk/>
            <pc:sldMk cId="2724041468" sldId="364"/>
            <ac:grpSpMk id="10" creationId="{CC93BE75-FEEC-3366-7FFD-5D06E9EFD6D5}"/>
          </ac:grpSpMkLst>
        </pc:grpChg>
        <pc:grpChg chg="del">
          <ac:chgData name="HAVISH MADHVAPATY" userId="71140313-2703-480b-b9ae-8f282742dbab" providerId="ADAL" clId="{1374DD43-B601-4B76-AF40-6382D198AA4B}" dt="2023-03-24T13:04:13.452" v="1239" actId="478"/>
          <ac:grpSpMkLst>
            <pc:docMk/>
            <pc:sldMk cId="2724041468" sldId="364"/>
            <ac:grpSpMk id="18" creationId="{DB43D862-0969-1059-D98D-793B243D81E7}"/>
          </ac:grpSpMkLst>
        </pc:grpChg>
        <pc:picChg chg="add mod">
          <ac:chgData name="HAVISH MADHVAPATY" userId="71140313-2703-480b-b9ae-8f282742dbab" providerId="ADAL" clId="{1374DD43-B601-4B76-AF40-6382D198AA4B}" dt="2023-03-24T13:04:20.395" v="1243" actId="1076"/>
          <ac:picMkLst>
            <pc:docMk/>
            <pc:sldMk cId="2724041468" sldId="364"/>
            <ac:picMk id="3" creationId="{03A259E5-1184-B8C8-3C8C-FA985E6E0710}"/>
          </ac:picMkLst>
        </pc:picChg>
        <pc:picChg chg="del">
          <ac:chgData name="HAVISH MADHVAPATY" userId="71140313-2703-480b-b9ae-8f282742dbab" providerId="ADAL" clId="{1374DD43-B601-4B76-AF40-6382D198AA4B}" dt="2023-03-24T13:04:12.237" v="1237" actId="478"/>
          <ac:picMkLst>
            <pc:docMk/>
            <pc:sldMk cId="2724041468" sldId="364"/>
            <ac:picMk id="4" creationId="{11BB8F86-B944-0389-F363-5618A0D09AFA}"/>
          </ac:picMkLst>
        </pc:picChg>
        <pc:picChg chg="add mod">
          <ac:chgData name="HAVISH MADHVAPATY" userId="71140313-2703-480b-b9ae-8f282742dbab" providerId="ADAL" clId="{1374DD43-B601-4B76-AF40-6382D198AA4B}" dt="2023-03-24T13:04:41.172" v="1246" actId="14100"/>
          <ac:picMkLst>
            <pc:docMk/>
            <pc:sldMk cId="2724041468" sldId="364"/>
            <ac:picMk id="8" creationId="{EFEE6598-8396-1179-20AD-9692E7A46B00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3:09:54.032" v="1281"/>
        <pc:sldMkLst>
          <pc:docMk/>
          <pc:sldMk cId="326704571" sldId="365"/>
        </pc:sldMkLst>
        <pc:spChg chg="add mod">
          <ac:chgData name="HAVISH MADHVAPATY" userId="71140313-2703-480b-b9ae-8f282742dbab" providerId="ADAL" clId="{1374DD43-B601-4B76-AF40-6382D198AA4B}" dt="2023-03-24T13:09:10.445" v="1276" actId="1037"/>
          <ac:spMkLst>
            <pc:docMk/>
            <pc:sldMk cId="326704571" sldId="365"/>
            <ac:spMk id="5" creationId="{31513FD0-B028-2321-7834-097378DD039D}"/>
          </ac:spMkLst>
        </pc:spChg>
        <pc:spChg chg="mod">
          <ac:chgData name="HAVISH MADHVAPATY" userId="71140313-2703-480b-b9ae-8f282742dbab" providerId="ADAL" clId="{1374DD43-B601-4B76-AF40-6382D198AA4B}" dt="2023-03-24T13:09:54.032" v="1281"/>
          <ac:spMkLst>
            <pc:docMk/>
            <pc:sldMk cId="326704571" sldId="365"/>
            <ac:spMk id="7" creationId="{49801DBF-8101-45D9-9486-964AB6F62F59}"/>
          </ac:spMkLst>
        </pc:spChg>
        <pc:spChg chg="del">
          <ac:chgData name="HAVISH MADHVAPATY" userId="71140313-2703-480b-b9ae-8f282742dbab" providerId="ADAL" clId="{1374DD43-B601-4B76-AF40-6382D198AA4B}" dt="2023-03-24T13:08:44.367" v="1260" actId="478"/>
          <ac:spMkLst>
            <pc:docMk/>
            <pc:sldMk cId="326704571" sldId="365"/>
            <ac:spMk id="9" creationId="{36BF43DC-510B-86F1-8F78-870DF23EA638}"/>
          </ac:spMkLst>
        </pc:spChg>
        <pc:spChg chg="mod">
          <ac:chgData name="HAVISH MADHVAPATY" userId="71140313-2703-480b-b9ae-8f282742dbab" providerId="ADAL" clId="{1374DD43-B601-4B76-AF40-6382D198AA4B}" dt="2023-03-24T13:09:33.266" v="1279"/>
          <ac:spMkLst>
            <pc:docMk/>
            <pc:sldMk cId="326704571" sldId="365"/>
            <ac:spMk id="12" creationId="{5289BD60-EF6D-1A0A-1760-956C29B47133}"/>
          </ac:spMkLst>
        </pc:spChg>
        <pc:spChg chg="mod">
          <ac:chgData name="HAVISH MADHVAPATY" userId="71140313-2703-480b-b9ae-8f282742dbab" providerId="ADAL" clId="{1374DD43-B601-4B76-AF40-6382D198AA4B}" dt="2023-03-24T13:09:33.266" v="1279"/>
          <ac:spMkLst>
            <pc:docMk/>
            <pc:sldMk cId="326704571" sldId="365"/>
            <ac:spMk id="13" creationId="{46A7BFD6-5EBE-1193-FFCA-8557B8514CAD}"/>
          </ac:spMkLst>
        </pc:spChg>
        <pc:spChg chg="mod">
          <ac:chgData name="HAVISH MADHVAPATY" userId="71140313-2703-480b-b9ae-8f282742dbab" providerId="ADAL" clId="{1374DD43-B601-4B76-AF40-6382D198AA4B}" dt="2023-03-24T13:09:33.266" v="1279"/>
          <ac:spMkLst>
            <pc:docMk/>
            <pc:sldMk cId="326704571" sldId="365"/>
            <ac:spMk id="14" creationId="{B8AF2F27-FD2A-ABC8-4E69-1C5607EB2BEC}"/>
          </ac:spMkLst>
        </pc:spChg>
        <pc:spChg chg="mod">
          <ac:chgData name="HAVISH MADHVAPATY" userId="71140313-2703-480b-b9ae-8f282742dbab" providerId="ADAL" clId="{1374DD43-B601-4B76-AF40-6382D198AA4B}" dt="2023-03-24T13:09:33.266" v="1279"/>
          <ac:spMkLst>
            <pc:docMk/>
            <pc:sldMk cId="326704571" sldId="365"/>
            <ac:spMk id="15" creationId="{627B05AF-E0C3-E762-962B-7D598D4B1E4D}"/>
          </ac:spMkLst>
        </pc:spChg>
        <pc:grpChg chg="add mod">
          <ac:chgData name="HAVISH MADHVAPATY" userId="71140313-2703-480b-b9ae-8f282742dbab" providerId="ADAL" clId="{1374DD43-B601-4B76-AF40-6382D198AA4B}" dt="2023-03-24T13:09:35.757" v="1280" actId="1076"/>
          <ac:grpSpMkLst>
            <pc:docMk/>
            <pc:sldMk cId="326704571" sldId="365"/>
            <ac:grpSpMk id="11" creationId="{62A6D55E-475C-CB81-C4A2-CFBE652FB499}"/>
          </ac:grpSpMkLst>
        </pc:grpChg>
        <pc:picChg chg="del">
          <ac:chgData name="HAVISH MADHVAPATY" userId="71140313-2703-480b-b9ae-8f282742dbab" providerId="ADAL" clId="{1374DD43-B601-4B76-AF40-6382D198AA4B}" dt="2023-03-24T13:08:22.022" v="1253" actId="478"/>
          <ac:picMkLst>
            <pc:docMk/>
            <pc:sldMk cId="326704571" sldId="365"/>
            <ac:picMk id="3" creationId="{03A259E5-1184-B8C8-3C8C-FA985E6E0710}"/>
          </ac:picMkLst>
        </pc:picChg>
        <pc:picChg chg="add mod">
          <ac:chgData name="HAVISH MADHVAPATY" userId="71140313-2703-480b-b9ae-8f282742dbab" providerId="ADAL" clId="{1374DD43-B601-4B76-AF40-6382D198AA4B}" dt="2023-03-24T13:09:01.760" v="1266" actId="34135"/>
          <ac:picMkLst>
            <pc:docMk/>
            <pc:sldMk cId="326704571" sldId="365"/>
            <ac:picMk id="4" creationId="{494FB743-387F-03B6-0930-485B20B4011E}"/>
          </ac:picMkLst>
        </pc:picChg>
        <pc:picChg chg="del">
          <ac:chgData name="HAVISH MADHVAPATY" userId="71140313-2703-480b-b9ae-8f282742dbab" providerId="ADAL" clId="{1374DD43-B601-4B76-AF40-6382D198AA4B}" dt="2023-03-24T13:08:22.450" v="1254" actId="478"/>
          <ac:picMkLst>
            <pc:docMk/>
            <pc:sldMk cId="326704571" sldId="365"/>
            <ac:picMk id="8" creationId="{EFEE6598-8396-1179-20AD-9692E7A46B00}"/>
          </ac:picMkLst>
        </pc:picChg>
        <pc:picChg chg="add mod">
          <ac:chgData name="HAVISH MADHVAPATY" userId="71140313-2703-480b-b9ae-8f282742dbab" providerId="ADAL" clId="{1374DD43-B601-4B76-AF40-6382D198AA4B}" dt="2023-03-24T13:09:28.540" v="1278" actId="1076"/>
          <ac:picMkLst>
            <pc:docMk/>
            <pc:sldMk cId="326704571" sldId="365"/>
            <ac:picMk id="10" creationId="{5EEA8A15-0665-A2A3-2E9E-25CBC5D52726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3:11:56.659" v="1331" actId="1037"/>
        <pc:sldMkLst>
          <pc:docMk/>
          <pc:sldMk cId="2405323930" sldId="366"/>
        </pc:sldMkLst>
        <pc:spChg chg="del mod">
          <ac:chgData name="HAVISH MADHVAPATY" userId="71140313-2703-480b-b9ae-8f282742dbab" providerId="ADAL" clId="{1374DD43-B601-4B76-AF40-6382D198AA4B}" dt="2023-03-24T13:11:47.511" v="1303" actId="21"/>
          <ac:spMkLst>
            <pc:docMk/>
            <pc:sldMk cId="2405323930" sldId="366"/>
            <ac:spMk id="5" creationId="{31513FD0-B028-2321-7834-097378DD039D}"/>
          </ac:spMkLst>
        </pc:spChg>
        <pc:spChg chg="mod">
          <ac:chgData name="HAVISH MADHVAPATY" userId="71140313-2703-480b-b9ae-8f282742dbab" providerId="ADAL" clId="{1374DD43-B601-4B76-AF40-6382D198AA4B}" dt="2023-03-24T13:11:24.104" v="1295"/>
          <ac:spMkLst>
            <pc:docMk/>
            <pc:sldMk cId="2405323930" sldId="366"/>
            <ac:spMk id="16" creationId="{44F4CE03-C616-CD13-DEC0-78558E47CDD0}"/>
          </ac:spMkLst>
        </pc:spChg>
        <pc:spChg chg="mod">
          <ac:chgData name="HAVISH MADHVAPATY" userId="71140313-2703-480b-b9ae-8f282742dbab" providerId="ADAL" clId="{1374DD43-B601-4B76-AF40-6382D198AA4B}" dt="2023-03-24T13:11:24.104" v="1295"/>
          <ac:spMkLst>
            <pc:docMk/>
            <pc:sldMk cId="2405323930" sldId="366"/>
            <ac:spMk id="17" creationId="{CD9A51B1-EF59-8C2E-F432-C93BF7B7D4A3}"/>
          </ac:spMkLst>
        </pc:spChg>
        <pc:spChg chg="mod">
          <ac:chgData name="HAVISH MADHVAPATY" userId="71140313-2703-480b-b9ae-8f282742dbab" providerId="ADAL" clId="{1374DD43-B601-4B76-AF40-6382D198AA4B}" dt="2023-03-24T13:11:24.104" v="1295"/>
          <ac:spMkLst>
            <pc:docMk/>
            <pc:sldMk cId="2405323930" sldId="366"/>
            <ac:spMk id="18" creationId="{4925D3F4-334D-2B33-00C6-25A5822FAB81}"/>
          </ac:spMkLst>
        </pc:spChg>
        <pc:spChg chg="mod">
          <ac:chgData name="HAVISH MADHVAPATY" userId="71140313-2703-480b-b9ae-8f282742dbab" providerId="ADAL" clId="{1374DD43-B601-4B76-AF40-6382D198AA4B}" dt="2023-03-24T13:11:24.104" v="1295"/>
          <ac:spMkLst>
            <pc:docMk/>
            <pc:sldMk cId="2405323930" sldId="366"/>
            <ac:spMk id="19" creationId="{B394E160-A397-71F7-C7C1-AC233F030766}"/>
          </ac:spMkLst>
        </pc:spChg>
        <pc:spChg chg="mod">
          <ac:chgData name="HAVISH MADHVAPATY" userId="71140313-2703-480b-b9ae-8f282742dbab" providerId="ADAL" clId="{1374DD43-B601-4B76-AF40-6382D198AA4B}" dt="2023-03-24T13:11:41.627" v="1301"/>
          <ac:spMkLst>
            <pc:docMk/>
            <pc:sldMk cId="2405323930" sldId="366"/>
            <ac:spMk id="23" creationId="{2865BCA7-47A4-844A-EF53-455CA902620E}"/>
          </ac:spMkLst>
        </pc:spChg>
        <pc:spChg chg="mod">
          <ac:chgData name="HAVISH MADHVAPATY" userId="71140313-2703-480b-b9ae-8f282742dbab" providerId="ADAL" clId="{1374DD43-B601-4B76-AF40-6382D198AA4B}" dt="2023-03-24T13:11:41.627" v="1301"/>
          <ac:spMkLst>
            <pc:docMk/>
            <pc:sldMk cId="2405323930" sldId="366"/>
            <ac:spMk id="24" creationId="{41D4DAFD-1FAF-E4C1-28B9-23EBEDCCBA32}"/>
          </ac:spMkLst>
        </pc:spChg>
        <pc:spChg chg="mod">
          <ac:chgData name="HAVISH MADHVAPATY" userId="71140313-2703-480b-b9ae-8f282742dbab" providerId="ADAL" clId="{1374DD43-B601-4B76-AF40-6382D198AA4B}" dt="2023-03-24T13:11:41.627" v="1301"/>
          <ac:spMkLst>
            <pc:docMk/>
            <pc:sldMk cId="2405323930" sldId="366"/>
            <ac:spMk id="25" creationId="{570475F7-5414-5BB3-6BBA-3415AEEA86C4}"/>
          </ac:spMkLst>
        </pc:spChg>
        <pc:spChg chg="mod">
          <ac:chgData name="HAVISH MADHVAPATY" userId="71140313-2703-480b-b9ae-8f282742dbab" providerId="ADAL" clId="{1374DD43-B601-4B76-AF40-6382D198AA4B}" dt="2023-03-24T13:11:41.627" v="1301"/>
          <ac:spMkLst>
            <pc:docMk/>
            <pc:sldMk cId="2405323930" sldId="366"/>
            <ac:spMk id="26" creationId="{CB0DEC58-5D39-70FB-C17A-1C5D94F790C3}"/>
          </ac:spMkLst>
        </pc:spChg>
        <pc:spChg chg="add mod">
          <ac:chgData name="HAVISH MADHVAPATY" userId="71140313-2703-480b-b9ae-8f282742dbab" providerId="ADAL" clId="{1374DD43-B601-4B76-AF40-6382D198AA4B}" dt="2023-03-24T13:11:56.659" v="1331" actId="1037"/>
          <ac:spMkLst>
            <pc:docMk/>
            <pc:sldMk cId="2405323930" sldId="366"/>
            <ac:spMk id="27" creationId="{508109A2-0739-84E6-F60F-49F67694E2A7}"/>
          </ac:spMkLst>
        </pc:spChg>
        <pc:grpChg chg="add del mod">
          <ac:chgData name="HAVISH MADHVAPATY" userId="71140313-2703-480b-b9ae-8f282742dbab" providerId="ADAL" clId="{1374DD43-B601-4B76-AF40-6382D198AA4B}" dt="2023-03-24T13:11:41.408" v="1300" actId="21"/>
          <ac:grpSpMkLst>
            <pc:docMk/>
            <pc:sldMk cId="2405323930" sldId="366"/>
            <ac:grpSpMk id="9" creationId="{EAB11E76-06DD-9FB3-FAE7-9379B580029C}"/>
          </ac:grpSpMkLst>
        </pc:grpChg>
        <pc:grpChg chg="del">
          <ac:chgData name="HAVISH MADHVAPATY" userId="71140313-2703-480b-b9ae-8f282742dbab" providerId="ADAL" clId="{1374DD43-B601-4B76-AF40-6382D198AA4B}" dt="2023-03-24T13:11:23.927" v="1294" actId="21"/>
          <ac:grpSpMkLst>
            <pc:docMk/>
            <pc:sldMk cId="2405323930" sldId="366"/>
            <ac:grpSpMk id="11" creationId="{62A6D55E-475C-CB81-C4A2-CFBE652FB499}"/>
          </ac:grpSpMkLst>
        </pc:grpChg>
        <pc:grpChg chg="add mod">
          <ac:chgData name="HAVISH MADHVAPATY" userId="71140313-2703-480b-b9ae-8f282742dbab" providerId="ADAL" clId="{1374DD43-B601-4B76-AF40-6382D198AA4B}" dt="2023-03-24T13:11:44.276" v="1302" actId="1076"/>
          <ac:grpSpMkLst>
            <pc:docMk/>
            <pc:sldMk cId="2405323930" sldId="366"/>
            <ac:grpSpMk id="22" creationId="{1B438814-3E94-D1B3-A16E-F95C212ACBC3}"/>
          </ac:grpSpMkLst>
        </pc:grpChg>
        <pc:picChg chg="add del mod ord">
          <ac:chgData name="HAVISH MADHVAPATY" userId="71140313-2703-480b-b9ae-8f282742dbab" providerId="ADAL" clId="{1374DD43-B601-4B76-AF40-6382D198AA4B}" dt="2023-03-24T13:11:25.272" v="1296" actId="478"/>
          <ac:picMkLst>
            <pc:docMk/>
            <pc:sldMk cId="2405323930" sldId="366"/>
            <ac:picMk id="3" creationId="{D2AEFBC3-517A-072E-85D0-BA77CF4D6642}"/>
          </ac:picMkLst>
        </pc:picChg>
        <pc:picChg chg="del">
          <ac:chgData name="HAVISH MADHVAPATY" userId="71140313-2703-480b-b9ae-8f282742dbab" providerId="ADAL" clId="{1374DD43-B601-4B76-AF40-6382D198AA4B}" dt="2023-03-24T13:10:43.643" v="1283" actId="478"/>
          <ac:picMkLst>
            <pc:docMk/>
            <pc:sldMk cId="2405323930" sldId="366"/>
            <ac:picMk id="4" creationId="{494FB743-387F-03B6-0930-485B20B4011E}"/>
          </ac:picMkLst>
        </pc:picChg>
        <pc:picChg chg="add mod">
          <ac:chgData name="HAVISH MADHVAPATY" userId="71140313-2703-480b-b9ae-8f282742dbab" providerId="ADAL" clId="{1374DD43-B601-4B76-AF40-6382D198AA4B}" dt="2023-03-24T13:11:39.639" v="1299" actId="1076"/>
          <ac:picMkLst>
            <pc:docMk/>
            <pc:sldMk cId="2405323930" sldId="366"/>
            <ac:picMk id="8" creationId="{ADDF8AA8-ED49-7042-CC41-C0406F91C601}"/>
          </ac:picMkLst>
        </pc:picChg>
        <pc:picChg chg="del">
          <ac:chgData name="HAVISH MADHVAPATY" userId="71140313-2703-480b-b9ae-8f282742dbab" providerId="ADAL" clId="{1374DD43-B601-4B76-AF40-6382D198AA4B}" dt="2023-03-24T13:10:44.544" v="1284" actId="478"/>
          <ac:picMkLst>
            <pc:docMk/>
            <pc:sldMk cId="2405323930" sldId="366"/>
            <ac:picMk id="10" creationId="{5EEA8A15-0665-A2A3-2E9E-25CBC5D52726}"/>
          </ac:picMkLst>
        </pc:picChg>
        <pc:picChg chg="add mod">
          <ac:chgData name="HAVISH MADHVAPATY" userId="71140313-2703-480b-b9ae-8f282742dbab" providerId="ADAL" clId="{1374DD43-B601-4B76-AF40-6382D198AA4B}" dt="2023-03-24T13:11:37.705" v="1298" actId="1076"/>
          <ac:picMkLst>
            <pc:docMk/>
            <pc:sldMk cId="2405323930" sldId="366"/>
            <ac:picMk id="21" creationId="{584B7FE9-F83E-BACB-9C5A-3097797D2FD5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3:17:08.030" v="1374" actId="1036"/>
        <pc:sldMkLst>
          <pc:docMk/>
          <pc:sldMk cId="2654650706" sldId="367"/>
        </pc:sldMkLst>
        <pc:spChg chg="mod">
          <ac:chgData name="HAVISH MADHVAPATY" userId="71140313-2703-480b-b9ae-8f282742dbab" providerId="ADAL" clId="{1374DD43-B601-4B76-AF40-6382D198AA4B}" dt="2023-03-24T13:13:21.893" v="1360" actId="20577"/>
          <ac:spMkLst>
            <pc:docMk/>
            <pc:sldMk cId="2654650706" sldId="367"/>
            <ac:spMk id="7" creationId="{49801DBF-8101-45D9-9486-964AB6F62F59}"/>
          </ac:spMkLst>
        </pc:spChg>
        <pc:spChg chg="mod">
          <ac:chgData name="HAVISH MADHVAPATY" userId="71140313-2703-480b-b9ae-8f282742dbab" providerId="ADAL" clId="{1374DD43-B601-4B76-AF40-6382D198AA4B}" dt="2023-03-24T13:17:02.633" v="1370"/>
          <ac:spMkLst>
            <pc:docMk/>
            <pc:sldMk cId="2654650706" sldId="367"/>
            <ac:spMk id="9" creationId="{85C4DA1D-5C34-B668-01EA-1FFF13587FB3}"/>
          </ac:spMkLst>
        </pc:spChg>
        <pc:spChg chg="mod">
          <ac:chgData name="HAVISH MADHVAPATY" userId="71140313-2703-480b-b9ae-8f282742dbab" providerId="ADAL" clId="{1374DD43-B601-4B76-AF40-6382D198AA4B}" dt="2023-03-24T13:17:02.633" v="1370"/>
          <ac:spMkLst>
            <pc:docMk/>
            <pc:sldMk cId="2654650706" sldId="367"/>
            <ac:spMk id="10" creationId="{15475180-272E-2C74-AC89-829CA671BE25}"/>
          </ac:spMkLst>
        </pc:spChg>
        <pc:spChg chg="mod">
          <ac:chgData name="HAVISH MADHVAPATY" userId="71140313-2703-480b-b9ae-8f282742dbab" providerId="ADAL" clId="{1374DD43-B601-4B76-AF40-6382D198AA4B}" dt="2023-03-24T13:17:02.633" v="1370"/>
          <ac:spMkLst>
            <pc:docMk/>
            <pc:sldMk cId="2654650706" sldId="367"/>
            <ac:spMk id="11" creationId="{344A8B1F-D993-59FE-6CD0-F4BCC5E91292}"/>
          </ac:spMkLst>
        </pc:spChg>
        <pc:spChg chg="mod">
          <ac:chgData name="HAVISH MADHVAPATY" userId="71140313-2703-480b-b9ae-8f282742dbab" providerId="ADAL" clId="{1374DD43-B601-4B76-AF40-6382D198AA4B}" dt="2023-03-24T13:17:02.633" v="1370"/>
          <ac:spMkLst>
            <pc:docMk/>
            <pc:sldMk cId="2654650706" sldId="367"/>
            <ac:spMk id="12" creationId="{8E1C682E-80FA-FBBE-7072-5A432781FAF5}"/>
          </ac:spMkLst>
        </pc:spChg>
        <pc:spChg chg="mod">
          <ac:chgData name="HAVISH MADHVAPATY" userId="71140313-2703-480b-b9ae-8f282742dbab" providerId="ADAL" clId="{1374DD43-B601-4B76-AF40-6382D198AA4B}" dt="2023-03-24T13:17:08.030" v="1374" actId="1036"/>
          <ac:spMkLst>
            <pc:docMk/>
            <pc:sldMk cId="2654650706" sldId="367"/>
            <ac:spMk id="27" creationId="{508109A2-0739-84E6-F60F-49F67694E2A7}"/>
          </ac:spMkLst>
        </pc:spChg>
        <pc:grpChg chg="add mod">
          <ac:chgData name="HAVISH MADHVAPATY" userId="71140313-2703-480b-b9ae-8f282742dbab" providerId="ADAL" clId="{1374DD43-B601-4B76-AF40-6382D198AA4B}" dt="2023-03-24T13:17:02.633" v="1370"/>
          <ac:grpSpMkLst>
            <pc:docMk/>
            <pc:sldMk cId="2654650706" sldId="367"/>
            <ac:grpSpMk id="6" creationId="{559805B1-C8CA-D9EA-C278-1B5B250823D5}"/>
          </ac:grpSpMkLst>
        </pc:grpChg>
        <pc:grpChg chg="del">
          <ac:chgData name="HAVISH MADHVAPATY" userId="71140313-2703-480b-b9ae-8f282742dbab" providerId="ADAL" clId="{1374DD43-B601-4B76-AF40-6382D198AA4B}" dt="2023-03-24T13:17:02.388" v="1369" actId="21"/>
          <ac:grpSpMkLst>
            <pc:docMk/>
            <pc:sldMk cId="2654650706" sldId="367"/>
            <ac:grpSpMk id="22" creationId="{1B438814-3E94-D1B3-A16E-F95C212ACBC3}"/>
          </ac:grpSpMkLst>
        </pc:grpChg>
        <pc:picChg chg="add mod ord">
          <ac:chgData name="HAVISH MADHVAPATY" userId="71140313-2703-480b-b9ae-8f282742dbab" providerId="ADAL" clId="{1374DD43-B601-4B76-AF40-6382D198AA4B}" dt="2023-03-24T13:16:39.495" v="1365" actId="167"/>
          <ac:picMkLst>
            <pc:docMk/>
            <pc:sldMk cId="2654650706" sldId="367"/>
            <ac:picMk id="3" creationId="{DC7E5805-DF21-387A-EC2E-6E82094896BA}"/>
          </ac:picMkLst>
        </pc:picChg>
        <pc:picChg chg="add mod">
          <ac:chgData name="HAVISH MADHVAPATY" userId="71140313-2703-480b-b9ae-8f282742dbab" providerId="ADAL" clId="{1374DD43-B601-4B76-AF40-6382D198AA4B}" dt="2023-03-24T13:16:59.237" v="1368" actId="1076"/>
          <ac:picMkLst>
            <pc:docMk/>
            <pc:sldMk cId="2654650706" sldId="367"/>
            <ac:picMk id="5" creationId="{E5D61BE0-36DC-ED11-A815-0A76012AEF6D}"/>
          </ac:picMkLst>
        </pc:picChg>
        <pc:picChg chg="del">
          <ac:chgData name="HAVISH MADHVAPATY" userId="71140313-2703-480b-b9ae-8f282742dbab" providerId="ADAL" clId="{1374DD43-B601-4B76-AF40-6382D198AA4B}" dt="2023-03-24T13:16:34.415" v="1362" actId="478"/>
          <ac:picMkLst>
            <pc:docMk/>
            <pc:sldMk cId="2654650706" sldId="367"/>
            <ac:picMk id="8" creationId="{ADDF8AA8-ED49-7042-CC41-C0406F91C601}"/>
          </ac:picMkLst>
        </pc:picChg>
        <pc:picChg chg="del">
          <ac:chgData name="HAVISH MADHVAPATY" userId="71140313-2703-480b-b9ae-8f282742dbab" providerId="ADAL" clId="{1374DD43-B601-4B76-AF40-6382D198AA4B}" dt="2023-03-24T13:16:33.917" v="1361" actId="478"/>
          <ac:picMkLst>
            <pc:docMk/>
            <pc:sldMk cId="2654650706" sldId="367"/>
            <ac:picMk id="21" creationId="{584B7FE9-F83E-BACB-9C5A-3097797D2FD5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3:24:40.081" v="1401"/>
        <pc:sldMkLst>
          <pc:docMk/>
          <pc:sldMk cId="3301725469" sldId="368"/>
        </pc:sldMkLst>
        <pc:spChg chg="mod">
          <ac:chgData name="HAVISH MADHVAPATY" userId="71140313-2703-480b-b9ae-8f282742dbab" providerId="ADAL" clId="{1374DD43-B601-4B76-AF40-6382D198AA4B}" dt="2023-03-24T13:24:40.081" v="1401"/>
          <ac:spMkLst>
            <pc:docMk/>
            <pc:sldMk cId="3301725469" sldId="368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374DD43-B601-4B76-AF40-6382D198AA4B}" dt="2023-03-24T13:23:59.845" v="1391" actId="1036"/>
          <ac:spMkLst>
            <pc:docMk/>
            <pc:sldMk cId="3301725469" sldId="368"/>
            <ac:spMk id="8" creationId="{45ECC91A-B117-D5C7-3E79-2C3A66559C38}"/>
          </ac:spMkLst>
        </pc:spChg>
        <pc:spChg chg="mod">
          <ac:chgData name="HAVISH MADHVAPATY" userId="71140313-2703-480b-b9ae-8f282742dbab" providerId="ADAL" clId="{1374DD43-B601-4B76-AF40-6382D198AA4B}" dt="2023-03-24T13:24:03.472" v="1393"/>
          <ac:spMkLst>
            <pc:docMk/>
            <pc:sldMk cId="3301725469" sldId="368"/>
            <ac:spMk id="14" creationId="{FA102F07-5FDC-5ED3-2533-0C3E9CDFAAE4}"/>
          </ac:spMkLst>
        </pc:spChg>
        <pc:spChg chg="mod">
          <ac:chgData name="HAVISH MADHVAPATY" userId="71140313-2703-480b-b9ae-8f282742dbab" providerId="ADAL" clId="{1374DD43-B601-4B76-AF40-6382D198AA4B}" dt="2023-03-24T13:24:03.472" v="1393"/>
          <ac:spMkLst>
            <pc:docMk/>
            <pc:sldMk cId="3301725469" sldId="368"/>
            <ac:spMk id="15" creationId="{191A0554-B7A1-2386-33C7-ACE25772BC60}"/>
          </ac:spMkLst>
        </pc:spChg>
        <pc:spChg chg="mod">
          <ac:chgData name="HAVISH MADHVAPATY" userId="71140313-2703-480b-b9ae-8f282742dbab" providerId="ADAL" clId="{1374DD43-B601-4B76-AF40-6382D198AA4B}" dt="2023-03-24T13:24:03.472" v="1393"/>
          <ac:spMkLst>
            <pc:docMk/>
            <pc:sldMk cId="3301725469" sldId="368"/>
            <ac:spMk id="16" creationId="{1122668F-2C99-FA1C-CAEF-9FAF8B562530}"/>
          </ac:spMkLst>
        </pc:spChg>
        <pc:spChg chg="mod">
          <ac:chgData name="HAVISH MADHVAPATY" userId="71140313-2703-480b-b9ae-8f282742dbab" providerId="ADAL" clId="{1374DD43-B601-4B76-AF40-6382D198AA4B}" dt="2023-03-24T13:24:03.472" v="1393"/>
          <ac:spMkLst>
            <pc:docMk/>
            <pc:sldMk cId="3301725469" sldId="368"/>
            <ac:spMk id="17" creationId="{EB1963D7-641A-D726-1BEA-9C4722E480B9}"/>
          </ac:spMkLst>
        </pc:spChg>
        <pc:spChg chg="mod">
          <ac:chgData name="HAVISH MADHVAPATY" userId="71140313-2703-480b-b9ae-8f282742dbab" providerId="ADAL" clId="{1374DD43-B601-4B76-AF40-6382D198AA4B}" dt="2023-03-24T13:24:28.427" v="1399"/>
          <ac:spMkLst>
            <pc:docMk/>
            <pc:sldMk cId="3301725469" sldId="368"/>
            <ac:spMk id="21" creationId="{6BDF949B-7670-4CFB-71B7-F1B1BB4F56E4}"/>
          </ac:spMkLst>
        </pc:spChg>
        <pc:spChg chg="mod">
          <ac:chgData name="HAVISH MADHVAPATY" userId="71140313-2703-480b-b9ae-8f282742dbab" providerId="ADAL" clId="{1374DD43-B601-4B76-AF40-6382D198AA4B}" dt="2023-03-24T13:24:28.427" v="1399"/>
          <ac:spMkLst>
            <pc:docMk/>
            <pc:sldMk cId="3301725469" sldId="368"/>
            <ac:spMk id="22" creationId="{6767EDB8-E6C8-18D0-551C-985F0271D144}"/>
          </ac:spMkLst>
        </pc:spChg>
        <pc:spChg chg="mod">
          <ac:chgData name="HAVISH MADHVAPATY" userId="71140313-2703-480b-b9ae-8f282742dbab" providerId="ADAL" clId="{1374DD43-B601-4B76-AF40-6382D198AA4B}" dt="2023-03-24T13:24:28.427" v="1399"/>
          <ac:spMkLst>
            <pc:docMk/>
            <pc:sldMk cId="3301725469" sldId="368"/>
            <ac:spMk id="23" creationId="{35AB3373-BB8D-9D81-EFFF-56C05A0AB7A4}"/>
          </ac:spMkLst>
        </pc:spChg>
        <pc:spChg chg="mod">
          <ac:chgData name="HAVISH MADHVAPATY" userId="71140313-2703-480b-b9ae-8f282742dbab" providerId="ADAL" clId="{1374DD43-B601-4B76-AF40-6382D198AA4B}" dt="2023-03-24T13:24:28.427" v="1399"/>
          <ac:spMkLst>
            <pc:docMk/>
            <pc:sldMk cId="3301725469" sldId="368"/>
            <ac:spMk id="24" creationId="{58672C69-2F1C-C297-E9B4-67F242CB9F9D}"/>
          </ac:spMkLst>
        </pc:spChg>
        <pc:spChg chg="del">
          <ac:chgData name="HAVISH MADHVAPATY" userId="71140313-2703-480b-b9ae-8f282742dbab" providerId="ADAL" clId="{1374DD43-B601-4B76-AF40-6382D198AA4B}" dt="2023-03-24T13:23:54.406" v="1380" actId="21"/>
          <ac:spMkLst>
            <pc:docMk/>
            <pc:sldMk cId="3301725469" sldId="368"/>
            <ac:spMk id="27" creationId="{508109A2-0739-84E6-F60F-49F67694E2A7}"/>
          </ac:spMkLst>
        </pc:spChg>
        <pc:grpChg chg="del">
          <ac:chgData name="HAVISH MADHVAPATY" userId="71140313-2703-480b-b9ae-8f282742dbab" providerId="ADAL" clId="{1374DD43-B601-4B76-AF40-6382D198AA4B}" dt="2023-03-24T13:24:03.247" v="1392" actId="21"/>
          <ac:grpSpMkLst>
            <pc:docMk/>
            <pc:sldMk cId="3301725469" sldId="368"/>
            <ac:grpSpMk id="6" creationId="{559805B1-C8CA-D9EA-C278-1B5B250823D5}"/>
          </ac:grpSpMkLst>
        </pc:grpChg>
        <pc:grpChg chg="add del mod">
          <ac:chgData name="HAVISH MADHVAPATY" userId="71140313-2703-480b-b9ae-8f282742dbab" providerId="ADAL" clId="{1374DD43-B601-4B76-AF40-6382D198AA4B}" dt="2023-03-24T13:24:28.205" v="1398" actId="21"/>
          <ac:grpSpMkLst>
            <pc:docMk/>
            <pc:sldMk cId="3301725469" sldId="368"/>
            <ac:grpSpMk id="13" creationId="{DC1082C2-8282-5DFC-17BF-410F310B68E3}"/>
          </ac:grpSpMkLst>
        </pc:grpChg>
        <pc:grpChg chg="add mod">
          <ac:chgData name="HAVISH MADHVAPATY" userId="71140313-2703-480b-b9ae-8f282742dbab" providerId="ADAL" clId="{1374DD43-B601-4B76-AF40-6382D198AA4B}" dt="2023-03-24T13:24:30.453" v="1400" actId="1076"/>
          <ac:grpSpMkLst>
            <pc:docMk/>
            <pc:sldMk cId="3301725469" sldId="368"/>
            <ac:grpSpMk id="20" creationId="{141A7A43-A6C4-7E08-B66C-6DC7434055DC}"/>
          </ac:grpSpMkLst>
        </pc:grpChg>
        <pc:picChg chg="del">
          <ac:chgData name="HAVISH MADHVAPATY" userId="71140313-2703-480b-b9ae-8f282742dbab" providerId="ADAL" clId="{1374DD43-B601-4B76-AF40-6382D198AA4B}" dt="2023-03-24T13:23:48.369" v="1376" actId="478"/>
          <ac:picMkLst>
            <pc:docMk/>
            <pc:sldMk cId="3301725469" sldId="368"/>
            <ac:picMk id="3" creationId="{DC7E5805-DF21-387A-EC2E-6E82094896BA}"/>
          </ac:picMkLst>
        </pc:picChg>
        <pc:picChg chg="add mod">
          <ac:chgData name="HAVISH MADHVAPATY" userId="71140313-2703-480b-b9ae-8f282742dbab" providerId="ADAL" clId="{1374DD43-B601-4B76-AF40-6382D198AA4B}" dt="2023-03-24T13:23:52.088" v="1379" actId="1076"/>
          <ac:picMkLst>
            <pc:docMk/>
            <pc:sldMk cId="3301725469" sldId="368"/>
            <ac:picMk id="4" creationId="{2FF35E29-A63C-107E-215F-960C789210DA}"/>
          </ac:picMkLst>
        </pc:picChg>
        <pc:picChg chg="del">
          <ac:chgData name="HAVISH MADHVAPATY" userId="71140313-2703-480b-b9ae-8f282742dbab" providerId="ADAL" clId="{1374DD43-B601-4B76-AF40-6382D198AA4B}" dt="2023-03-24T13:23:48.797" v="1377" actId="478"/>
          <ac:picMkLst>
            <pc:docMk/>
            <pc:sldMk cId="3301725469" sldId="368"/>
            <ac:picMk id="5" creationId="{E5D61BE0-36DC-ED11-A815-0A76012AEF6D}"/>
          </ac:picMkLst>
        </pc:picChg>
        <pc:picChg chg="add mod">
          <ac:chgData name="HAVISH MADHVAPATY" userId="71140313-2703-480b-b9ae-8f282742dbab" providerId="ADAL" clId="{1374DD43-B601-4B76-AF40-6382D198AA4B}" dt="2023-03-24T13:24:26.409" v="1397" actId="1076"/>
          <ac:picMkLst>
            <pc:docMk/>
            <pc:sldMk cId="3301725469" sldId="368"/>
            <ac:picMk id="19" creationId="{8E7FC6B4-9AFB-AAF9-8944-CE579F926E5C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3:31:21.260" v="1601" actId="1076"/>
        <pc:sldMkLst>
          <pc:docMk/>
          <pc:sldMk cId="3596520537" sldId="369"/>
        </pc:sldMkLst>
        <pc:spChg chg="add mod topLvl">
          <ac:chgData name="HAVISH MADHVAPATY" userId="71140313-2703-480b-b9ae-8f282742dbab" providerId="ADAL" clId="{1374DD43-B601-4B76-AF40-6382D198AA4B}" dt="2023-03-24T13:28:12.871" v="1425" actId="165"/>
          <ac:spMkLst>
            <pc:docMk/>
            <pc:sldMk cId="3596520537" sldId="369"/>
            <ac:spMk id="5" creationId="{460D97A6-274B-541A-78D3-E9976C18AF9F}"/>
          </ac:spMkLst>
        </pc:spChg>
        <pc:spChg chg="mod">
          <ac:chgData name="HAVISH MADHVAPATY" userId="71140313-2703-480b-b9ae-8f282742dbab" providerId="ADAL" clId="{1374DD43-B601-4B76-AF40-6382D198AA4B}" dt="2023-03-24T13:30:16.360" v="1585"/>
          <ac:spMkLst>
            <pc:docMk/>
            <pc:sldMk cId="3596520537" sldId="369"/>
            <ac:spMk id="7" creationId="{49801DBF-8101-45D9-9486-964AB6F62F59}"/>
          </ac:spMkLst>
        </pc:spChg>
        <pc:spChg chg="del">
          <ac:chgData name="HAVISH MADHVAPATY" userId="71140313-2703-480b-b9ae-8f282742dbab" providerId="ADAL" clId="{1374DD43-B601-4B76-AF40-6382D198AA4B}" dt="2023-03-24T13:26:44.024" v="1415" actId="21"/>
          <ac:spMkLst>
            <pc:docMk/>
            <pc:sldMk cId="3596520537" sldId="369"/>
            <ac:spMk id="8" creationId="{45ECC91A-B117-D5C7-3E79-2C3A66559C38}"/>
          </ac:spMkLst>
        </pc:spChg>
        <pc:spChg chg="mod">
          <ac:chgData name="HAVISH MADHVAPATY" userId="71140313-2703-480b-b9ae-8f282742dbab" providerId="ADAL" clId="{1374DD43-B601-4B76-AF40-6382D198AA4B}" dt="2023-03-24T13:27:01.432" v="1418"/>
          <ac:spMkLst>
            <pc:docMk/>
            <pc:sldMk cId="3596520537" sldId="369"/>
            <ac:spMk id="9" creationId="{319B6F3B-6195-3826-88CB-64D3D27AF705}"/>
          </ac:spMkLst>
        </pc:spChg>
        <pc:spChg chg="mod">
          <ac:chgData name="HAVISH MADHVAPATY" userId="71140313-2703-480b-b9ae-8f282742dbab" providerId="ADAL" clId="{1374DD43-B601-4B76-AF40-6382D198AA4B}" dt="2023-03-24T13:27:01.432" v="1418"/>
          <ac:spMkLst>
            <pc:docMk/>
            <pc:sldMk cId="3596520537" sldId="369"/>
            <ac:spMk id="10" creationId="{2BEC6EC8-6ECF-CD83-2372-F275DF14FC24}"/>
          </ac:spMkLst>
        </pc:spChg>
        <pc:spChg chg="mod">
          <ac:chgData name="HAVISH MADHVAPATY" userId="71140313-2703-480b-b9ae-8f282742dbab" providerId="ADAL" clId="{1374DD43-B601-4B76-AF40-6382D198AA4B}" dt="2023-03-24T13:27:01.432" v="1418"/>
          <ac:spMkLst>
            <pc:docMk/>
            <pc:sldMk cId="3596520537" sldId="369"/>
            <ac:spMk id="11" creationId="{07C1ED61-6496-FD3B-96CA-10BD4381810B}"/>
          </ac:spMkLst>
        </pc:spChg>
        <pc:spChg chg="mod">
          <ac:chgData name="HAVISH MADHVAPATY" userId="71140313-2703-480b-b9ae-8f282742dbab" providerId="ADAL" clId="{1374DD43-B601-4B76-AF40-6382D198AA4B}" dt="2023-03-24T13:27:01.432" v="1418"/>
          <ac:spMkLst>
            <pc:docMk/>
            <pc:sldMk cId="3596520537" sldId="369"/>
            <ac:spMk id="12" creationId="{06A6F3A3-12C3-AA7D-22D3-7D06D2C3F0EE}"/>
          </ac:spMkLst>
        </pc:spChg>
        <pc:spChg chg="mod">
          <ac:chgData name="HAVISH MADHVAPATY" userId="71140313-2703-480b-b9ae-8f282742dbab" providerId="ADAL" clId="{1374DD43-B601-4B76-AF40-6382D198AA4B}" dt="2023-03-24T13:28:50.314" v="1434"/>
          <ac:spMkLst>
            <pc:docMk/>
            <pc:sldMk cId="3596520537" sldId="369"/>
            <ac:spMk id="17" creationId="{5A65DFAA-51ED-17CC-0666-1323DC78E8B1}"/>
          </ac:spMkLst>
        </pc:spChg>
        <pc:spChg chg="mod">
          <ac:chgData name="HAVISH MADHVAPATY" userId="71140313-2703-480b-b9ae-8f282742dbab" providerId="ADAL" clId="{1374DD43-B601-4B76-AF40-6382D198AA4B}" dt="2023-03-24T13:28:50.314" v="1434"/>
          <ac:spMkLst>
            <pc:docMk/>
            <pc:sldMk cId="3596520537" sldId="369"/>
            <ac:spMk id="18" creationId="{39F865AC-6D61-983C-5DB7-29DDBFF8F8A0}"/>
          </ac:spMkLst>
        </pc:spChg>
        <pc:spChg chg="mod">
          <ac:chgData name="HAVISH MADHVAPATY" userId="71140313-2703-480b-b9ae-8f282742dbab" providerId="ADAL" clId="{1374DD43-B601-4B76-AF40-6382D198AA4B}" dt="2023-03-24T13:28:50.314" v="1434"/>
          <ac:spMkLst>
            <pc:docMk/>
            <pc:sldMk cId="3596520537" sldId="369"/>
            <ac:spMk id="25" creationId="{AE737344-52BA-48E9-FA50-80129C6B81C0}"/>
          </ac:spMkLst>
        </pc:spChg>
        <pc:spChg chg="mod">
          <ac:chgData name="HAVISH MADHVAPATY" userId="71140313-2703-480b-b9ae-8f282742dbab" providerId="ADAL" clId="{1374DD43-B601-4B76-AF40-6382D198AA4B}" dt="2023-03-24T13:28:50.314" v="1434"/>
          <ac:spMkLst>
            <pc:docMk/>
            <pc:sldMk cId="3596520537" sldId="369"/>
            <ac:spMk id="26" creationId="{C517E4C5-5875-D35D-D628-59F5337D7DF8}"/>
          </ac:spMkLst>
        </pc:spChg>
        <pc:spChg chg="add mod">
          <ac:chgData name="HAVISH MADHVAPATY" userId="71140313-2703-480b-b9ae-8f282742dbab" providerId="ADAL" clId="{1374DD43-B601-4B76-AF40-6382D198AA4B}" dt="2023-03-24T13:31:21.260" v="1601" actId="1076"/>
          <ac:spMkLst>
            <pc:docMk/>
            <pc:sldMk cId="3596520537" sldId="369"/>
            <ac:spMk id="27" creationId="{1CE3FB51-5AEA-7747-C021-23EC41E45F7D}"/>
          </ac:spMkLst>
        </pc:spChg>
        <pc:spChg chg="add mod">
          <ac:chgData name="HAVISH MADHVAPATY" userId="71140313-2703-480b-b9ae-8f282742dbab" providerId="ADAL" clId="{1374DD43-B601-4B76-AF40-6382D198AA4B}" dt="2023-03-24T13:31:21.260" v="1601" actId="1076"/>
          <ac:spMkLst>
            <pc:docMk/>
            <pc:sldMk cId="3596520537" sldId="369"/>
            <ac:spMk id="28" creationId="{30D92F3F-A317-2395-ECDD-ED91C760882F}"/>
          </ac:spMkLst>
        </pc:spChg>
        <pc:spChg chg="mod">
          <ac:chgData name="HAVISH MADHVAPATY" userId="71140313-2703-480b-b9ae-8f282742dbab" providerId="ADAL" clId="{1374DD43-B601-4B76-AF40-6382D198AA4B}" dt="2023-03-24T13:31:11.645" v="1597"/>
          <ac:spMkLst>
            <pc:docMk/>
            <pc:sldMk cId="3596520537" sldId="369"/>
            <ac:spMk id="30" creationId="{7D617AB0-1CF7-942F-98D0-50DEE99806E1}"/>
          </ac:spMkLst>
        </pc:spChg>
        <pc:spChg chg="mod">
          <ac:chgData name="HAVISH MADHVAPATY" userId="71140313-2703-480b-b9ae-8f282742dbab" providerId="ADAL" clId="{1374DD43-B601-4B76-AF40-6382D198AA4B}" dt="2023-03-24T13:31:11.645" v="1597"/>
          <ac:spMkLst>
            <pc:docMk/>
            <pc:sldMk cId="3596520537" sldId="369"/>
            <ac:spMk id="31" creationId="{5372080C-E91B-CD89-A0F2-E3EBF9AB3A05}"/>
          </ac:spMkLst>
        </pc:spChg>
        <pc:spChg chg="mod">
          <ac:chgData name="HAVISH MADHVAPATY" userId="71140313-2703-480b-b9ae-8f282742dbab" providerId="ADAL" clId="{1374DD43-B601-4B76-AF40-6382D198AA4B}" dt="2023-03-24T13:31:11.645" v="1597"/>
          <ac:spMkLst>
            <pc:docMk/>
            <pc:sldMk cId="3596520537" sldId="369"/>
            <ac:spMk id="32" creationId="{69E87FCA-C7BD-6AE5-285F-635ECADB1594}"/>
          </ac:spMkLst>
        </pc:spChg>
        <pc:spChg chg="mod">
          <ac:chgData name="HAVISH MADHVAPATY" userId="71140313-2703-480b-b9ae-8f282742dbab" providerId="ADAL" clId="{1374DD43-B601-4B76-AF40-6382D198AA4B}" dt="2023-03-24T13:31:11.645" v="1597"/>
          <ac:spMkLst>
            <pc:docMk/>
            <pc:sldMk cId="3596520537" sldId="369"/>
            <ac:spMk id="33" creationId="{E498C1AF-57CF-E277-D74B-092B823CFE65}"/>
          </ac:spMkLst>
        </pc:spChg>
        <pc:grpChg chg="add del mod">
          <ac:chgData name="HAVISH MADHVAPATY" userId="71140313-2703-480b-b9ae-8f282742dbab" providerId="ADAL" clId="{1374DD43-B601-4B76-AF40-6382D198AA4B}" dt="2023-03-24T13:28:50.118" v="1433" actId="21"/>
          <ac:grpSpMkLst>
            <pc:docMk/>
            <pc:sldMk cId="3596520537" sldId="369"/>
            <ac:grpSpMk id="6" creationId="{DDB3D2BF-F8CD-3081-C607-CBC728A66044}"/>
          </ac:grpSpMkLst>
        </pc:grpChg>
        <pc:grpChg chg="add del">
          <ac:chgData name="HAVISH MADHVAPATY" userId="71140313-2703-480b-b9ae-8f282742dbab" providerId="ADAL" clId="{1374DD43-B601-4B76-AF40-6382D198AA4B}" dt="2023-03-24T13:28:12.871" v="1425" actId="165"/>
          <ac:grpSpMkLst>
            <pc:docMk/>
            <pc:sldMk cId="3596520537" sldId="369"/>
            <ac:grpSpMk id="15" creationId="{5A990A60-6621-4B92-D984-2620510960D2}"/>
          </ac:grpSpMkLst>
        </pc:grpChg>
        <pc:grpChg chg="add del mod">
          <ac:chgData name="HAVISH MADHVAPATY" userId="71140313-2703-480b-b9ae-8f282742dbab" providerId="ADAL" clId="{1374DD43-B601-4B76-AF40-6382D198AA4B}" dt="2023-03-24T13:28:54.789" v="1436" actId="478"/>
          <ac:grpSpMkLst>
            <pc:docMk/>
            <pc:sldMk cId="3596520537" sldId="369"/>
            <ac:grpSpMk id="16" creationId="{D1B78801-0064-13E5-07F5-FA0DB1BB7C99}"/>
          </ac:grpSpMkLst>
        </pc:grpChg>
        <pc:grpChg chg="del">
          <ac:chgData name="HAVISH MADHVAPATY" userId="71140313-2703-480b-b9ae-8f282742dbab" providerId="ADAL" clId="{1374DD43-B601-4B76-AF40-6382D198AA4B}" dt="2023-03-24T13:27:01.187" v="1417" actId="21"/>
          <ac:grpSpMkLst>
            <pc:docMk/>
            <pc:sldMk cId="3596520537" sldId="369"/>
            <ac:grpSpMk id="20" creationId="{141A7A43-A6C4-7E08-B66C-6DC7434055DC}"/>
          </ac:grpSpMkLst>
        </pc:grpChg>
        <pc:grpChg chg="add mod">
          <ac:chgData name="HAVISH MADHVAPATY" userId="71140313-2703-480b-b9ae-8f282742dbab" providerId="ADAL" clId="{1374DD43-B601-4B76-AF40-6382D198AA4B}" dt="2023-03-24T13:31:17.142" v="1600" actId="1076"/>
          <ac:grpSpMkLst>
            <pc:docMk/>
            <pc:sldMk cId="3596520537" sldId="369"/>
            <ac:grpSpMk id="29" creationId="{53988A36-14C3-6D52-A595-79FD91475FD9}"/>
          </ac:grpSpMkLst>
        </pc:grpChg>
        <pc:picChg chg="add mod topLvl modCrop">
          <ac:chgData name="HAVISH MADHVAPATY" userId="71140313-2703-480b-b9ae-8f282742dbab" providerId="ADAL" clId="{1374DD43-B601-4B76-AF40-6382D198AA4B}" dt="2023-03-24T13:28:22.214" v="1428" actId="732"/>
          <ac:picMkLst>
            <pc:docMk/>
            <pc:sldMk cId="3596520537" sldId="369"/>
            <ac:picMk id="3" creationId="{D274E366-F364-8B0C-4138-0BEA5A9B40FD}"/>
          </ac:picMkLst>
        </pc:picChg>
        <pc:picChg chg="del">
          <ac:chgData name="HAVISH MADHVAPATY" userId="71140313-2703-480b-b9ae-8f282742dbab" providerId="ADAL" clId="{1374DD43-B601-4B76-AF40-6382D198AA4B}" dt="2023-03-24T13:26:25.043" v="1411" actId="478"/>
          <ac:picMkLst>
            <pc:docMk/>
            <pc:sldMk cId="3596520537" sldId="369"/>
            <ac:picMk id="4" creationId="{2FF35E29-A63C-107E-215F-960C789210DA}"/>
          </ac:picMkLst>
        </pc:picChg>
        <pc:picChg chg="add mod modCrop">
          <ac:chgData name="HAVISH MADHVAPATY" userId="71140313-2703-480b-b9ae-8f282742dbab" providerId="ADAL" clId="{1374DD43-B601-4B76-AF40-6382D198AA4B}" dt="2023-03-24T13:31:21.260" v="1601" actId="1076"/>
          <ac:picMkLst>
            <pc:docMk/>
            <pc:sldMk cId="3596520537" sldId="369"/>
            <ac:picMk id="14" creationId="{77642EE8-30A0-EB03-3193-1074B2B9766F}"/>
          </ac:picMkLst>
        </pc:picChg>
        <pc:picChg chg="del">
          <ac:chgData name="HAVISH MADHVAPATY" userId="71140313-2703-480b-b9ae-8f282742dbab" providerId="ADAL" clId="{1374DD43-B601-4B76-AF40-6382D198AA4B}" dt="2023-03-24T13:26:25.493" v="1412" actId="478"/>
          <ac:picMkLst>
            <pc:docMk/>
            <pc:sldMk cId="3596520537" sldId="369"/>
            <ac:picMk id="19" creationId="{8E7FC6B4-9AFB-AAF9-8944-CE579F926E5C}"/>
          </ac:picMkLst>
        </pc:picChg>
      </pc:sldChg>
      <pc:sldChg chg="addSp delSp modSp add mod">
        <pc:chgData name="HAVISH MADHVAPATY" userId="71140313-2703-480b-b9ae-8f282742dbab" providerId="ADAL" clId="{1374DD43-B601-4B76-AF40-6382D198AA4B}" dt="2023-03-24T13:31:53.257" v="1609" actId="1076"/>
        <pc:sldMkLst>
          <pc:docMk/>
          <pc:sldMk cId="1320991392" sldId="370"/>
        </pc:sldMkLst>
        <pc:spChg chg="mod">
          <ac:chgData name="HAVISH MADHVAPATY" userId="71140313-2703-480b-b9ae-8f282742dbab" providerId="ADAL" clId="{1374DD43-B601-4B76-AF40-6382D198AA4B}" dt="2023-03-24T13:31:02.706" v="1593" actId="1037"/>
          <ac:spMkLst>
            <pc:docMk/>
            <pc:sldMk cId="1320991392" sldId="370"/>
            <ac:spMk id="5" creationId="{460D97A6-274B-541A-78D3-E9976C18AF9F}"/>
          </ac:spMkLst>
        </pc:spChg>
        <pc:spChg chg="mod">
          <ac:chgData name="HAVISH MADHVAPATY" userId="71140313-2703-480b-b9ae-8f282742dbab" providerId="ADAL" clId="{1374DD43-B601-4B76-AF40-6382D198AA4B}" dt="2023-03-24T13:30:12.979" v="1584" actId="20577"/>
          <ac:spMkLst>
            <pc:docMk/>
            <pc:sldMk cId="1320991392" sldId="370"/>
            <ac:spMk id="7" creationId="{49801DBF-8101-45D9-9486-964AB6F62F59}"/>
          </ac:spMkLst>
        </pc:spChg>
        <pc:spChg chg="mod">
          <ac:chgData name="HAVISH MADHVAPATY" userId="71140313-2703-480b-b9ae-8f282742dbab" providerId="ADAL" clId="{1374DD43-B601-4B76-AF40-6382D198AA4B}" dt="2023-03-24T13:31:27.056" v="1602"/>
          <ac:spMkLst>
            <pc:docMk/>
            <pc:sldMk cId="1320991392" sldId="370"/>
            <ac:spMk id="8" creationId="{FCC43692-D5C0-0159-09D8-BE573F75B86F}"/>
          </ac:spMkLst>
        </pc:spChg>
        <pc:spChg chg="mod">
          <ac:chgData name="HAVISH MADHVAPATY" userId="71140313-2703-480b-b9ae-8f282742dbab" providerId="ADAL" clId="{1374DD43-B601-4B76-AF40-6382D198AA4B}" dt="2023-03-24T13:31:27.056" v="1602"/>
          <ac:spMkLst>
            <pc:docMk/>
            <pc:sldMk cId="1320991392" sldId="370"/>
            <ac:spMk id="9" creationId="{2FFF1A92-9AF7-5D0C-CD78-36E3B34781AD}"/>
          </ac:spMkLst>
        </pc:spChg>
        <pc:spChg chg="mod">
          <ac:chgData name="HAVISH MADHVAPATY" userId="71140313-2703-480b-b9ae-8f282742dbab" providerId="ADAL" clId="{1374DD43-B601-4B76-AF40-6382D198AA4B}" dt="2023-03-24T13:31:27.056" v="1602"/>
          <ac:spMkLst>
            <pc:docMk/>
            <pc:sldMk cId="1320991392" sldId="370"/>
            <ac:spMk id="10" creationId="{23196811-54EA-61E0-8D4F-BACB9DB12928}"/>
          </ac:spMkLst>
        </pc:spChg>
        <pc:spChg chg="mod">
          <ac:chgData name="HAVISH MADHVAPATY" userId="71140313-2703-480b-b9ae-8f282742dbab" providerId="ADAL" clId="{1374DD43-B601-4B76-AF40-6382D198AA4B}" dt="2023-03-24T13:31:27.056" v="1602"/>
          <ac:spMkLst>
            <pc:docMk/>
            <pc:sldMk cId="1320991392" sldId="370"/>
            <ac:spMk id="11" creationId="{B4EA1616-05E4-6438-B85D-71723C9FDE41}"/>
          </ac:spMkLst>
        </pc:spChg>
        <pc:spChg chg="mod">
          <ac:chgData name="HAVISH MADHVAPATY" userId="71140313-2703-480b-b9ae-8f282742dbab" providerId="ADAL" clId="{1374DD43-B601-4B76-AF40-6382D198AA4B}" dt="2023-03-24T13:31:51.694" v="1608"/>
          <ac:spMkLst>
            <pc:docMk/>
            <pc:sldMk cId="1320991392" sldId="370"/>
            <ac:spMk id="16" creationId="{4D156D48-403C-445C-8E9D-CBB8AB53ECF4}"/>
          </ac:spMkLst>
        </pc:spChg>
        <pc:spChg chg="mod">
          <ac:chgData name="HAVISH MADHVAPATY" userId="71140313-2703-480b-b9ae-8f282742dbab" providerId="ADAL" clId="{1374DD43-B601-4B76-AF40-6382D198AA4B}" dt="2023-03-24T13:31:51.694" v="1608"/>
          <ac:spMkLst>
            <pc:docMk/>
            <pc:sldMk cId="1320991392" sldId="370"/>
            <ac:spMk id="17" creationId="{CA695D52-768A-2AAB-84DA-CF10D61AA708}"/>
          </ac:spMkLst>
        </pc:spChg>
        <pc:spChg chg="mod">
          <ac:chgData name="HAVISH MADHVAPATY" userId="71140313-2703-480b-b9ae-8f282742dbab" providerId="ADAL" clId="{1374DD43-B601-4B76-AF40-6382D198AA4B}" dt="2023-03-24T13:31:51.694" v="1608"/>
          <ac:spMkLst>
            <pc:docMk/>
            <pc:sldMk cId="1320991392" sldId="370"/>
            <ac:spMk id="18" creationId="{028F55BB-FA1A-FF5F-2C5F-A221FA98B8D0}"/>
          </ac:spMkLst>
        </pc:spChg>
        <pc:spChg chg="mod">
          <ac:chgData name="HAVISH MADHVAPATY" userId="71140313-2703-480b-b9ae-8f282742dbab" providerId="ADAL" clId="{1374DD43-B601-4B76-AF40-6382D198AA4B}" dt="2023-03-24T13:31:51.694" v="1608"/>
          <ac:spMkLst>
            <pc:docMk/>
            <pc:sldMk cId="1320991392" sldId="370"/>
            <ac:spMk id="19" creationId="{14FEE170-6598-2504-21C2-B8B097635DBA}"/>
          </ac:spMkLst>
        </pc:spChg>
        <pc:spChg chg="del">
          <ac:chgData name="HAVISH MADHVAPATY" userId="71140313-2703-480b-b9ae-8f282742dbab" providerId="ADAL" clId="{1374DD43-B601-4B76-AF40-6382D198AA4B}" dt="2023-03-24T13:31:07.791" v="1596" actId="478"/>
          <ac:spMkLst>
            <pc:docMk/>
            <pc:sldMk cId="1320991392" sldId="370"/>
            <ac:spMk id="27" creationId="{1CE3FB51-5AEA-7747-C021-23EC41E45F7D}"/>
          </ac:spMkLst>
        </pc:spChg>
        <pc:spChg chg="mod">
          <ac:chgData name="HAVISH MADHVAPATY" userId="71140313-2703-480b-b9ae-8f282742dbab" providerId="ADAL" clId="{1374DD43-B601-4B76-AF40-6382D198AA4B}" dt="2023-03-24T13:31:49.912" v="1606" actId="1076"/>
          <ac:spMkLst>
            <pc:docMk/>
            <pc:sldMk cId="1320991392" sldId="370"/>
            <ac:spMk id="28" creationId="{30D92F3F-A317-2395-ECDD-ED91C760882F}"/>
          </ac:spMkLst>
        </pc:spChg>
        <pc:grpChg chg="add del mod">
          <ac:chgData name="HAVISH MADHVAPATY" userId="71140313-2703-480b-b9ae-8f282742dbab" providerId="ADAL" clId="{1374DD43-B601-4B76-AF40-6382D198AA4B}" dt="2023-03-24T13:31:51.497" v="1607" actId="21"/>
          <ac:grpSpMkLst>
            <pc:docMk/>
            <pc:sldMk cId="1320991392" sldId="370"/>
            <ac:grpSpMk id="6" creationId="{9A159BDE-8448-3CAF-E193-6E01458B6760}"/>
          </ac:grpSpMkLst>
        </pc:grpChg>
        <pc:grpChg chg="add mod">
          <ac:chgData name="HAVISH MADHVAPATY" userId="71140313-2703-480b-b9ae-8f282742dbab" providerId="ADAL" clId="{1374DD43-B601-4B76-AF40-6382D198AA4B}" dt="2023-03-24T13:31:53.257" v="1609" actId="1076"/>
          <ac:grpSpMkLst>
            <pc:docMk/>
            <pc:sldMk cId="1320991392" sldId="370"/>
            <ac:grpSpMk id="15" creationId="{D23479EB-9484-AA02-528A-0612C1C143E6}"/>
          </ac:grpSpMkLst>
        </pc:grpChg>
        <pc:picChg chg="del">
          <ac:chgData name="HAVISH MADHVAPATY" userId="71140313-2703-480b-b9ae-8f282742dbab" providerId="ADAL" clId="{1374DD43-B601-4B76-AF40-6382D198AA4B}" dt="2023-03-24T13:30:27.832" v="1586" actId="478"/>
          <ac:picMkLst>
            <pc:docMk/>
            <pc:sldMk cId="1320991392" sldId="370"/>
            <ac:picMk id="3" creationId="{D274E366-F364-8B0C-4138-0BEA5A9B40FD}"/>
          </ac:picMkLst>
        </pc:picChg>
        <pc:picChg chg="add mod ord">
          <ac:chgData name="HAVISH MADHVAPATY" userId="71140313-2703-480b-b9ae-8f282742dbab" providerId="ADAL" clId="{1374DD43-B601-4B76-AF40-6382D198AA4B}" dt="2023-03-24T13:30:57.339" v="1589" actId="167"/>
          <ac:picMkLst>
            <pc:docMk/>
            <pc:sldMk cId="1320991392" sldId="370"/>
            <ac:picMk id="4" creationId="{32009511-AEA2-0108-16F0-733D4E51B37C}"/>
          </ac:picMkLst>
        </pc:picChg>
        <pc:picChg chg="add mod">
          <ac:chgData name="HAVISH MADHVAPATY" userId="71140313-2703-480b-b9ae-8f282742dbab" providerId="ADAL" clId="{1374DD43-B601-4B76-AF40-6382D198AA4B}" dt="2023-03-24T13:31:44.796" v="1605" actId="1076"/>
          <ac:picMkLst>
            <pc:docMk/>
            <pc:sldMk cId="1320991392" sldId="370"/>
            <ac:picMk id="13" creationId="{178AAD47-C97C-2F40-D894-DFC3D862D837}"/>
          </ac:picMkLst>
        </pc:picChg>
        <pc:picChg chg="del mod">
          <ac:chgData name="HAVISH MADHVAPATY" userId="71140313-2703-480b-b9ae-8f282742dbab" providerId="ADAL" clId="{1374DD43-B601-4B76-AF40-6382D198AA4B}" dt="2023-03-24T13:31:06.306" v="1595" actId="478"/>
          <ac:picMkLst>
            <pc:docMk/>
            <pc:sldMk cId="1320991392" sldId="370"/>
            <ac:picMk id="14" creationId="{77642EE8-30A0-EB03-3193-1074B2B9766F}"/>
          </ac:picMkLst>
        </pc:picChg>
      </pc:sldChg>
      <pc:sldChg chg="delSp modSp add mod">
        <pc:chgData name="HAVISH MADHVAPATY" userId="71140313-2703-480b-b9ae-8f282742dbab" providerId="ADAL" clId="{1374DD43-B601-4B76-AF40-6382D198AA4B}" dt="2023-03-24T13:32:31.900" v="1617" actId="478"/>
        <pc:sldMkLst>
          <pc:docMk/>
          <pc:sldMk cId="625993899" sldId="371"/>
        </pc:sldMkLst>
        <pc:spChg chg="del">
          <ac:chgData name="HAVISH MADHVAPATY" userId="71140313-2703-480b-b9ae-8f282742dbab" providerId="ADAL" clId="{1374DD43-B601-4B76-AF40-6382D198AA4B}" dt="2023-03-24T13:32:30.594" v="1615" actId="478"/>
          <ac:spMkLst>
            <pc:docMk/>
            <pc:sldMk cId="625993899" sldId="371"/>
            <ac:spMk id="5" creationId="{460D97A6-274B-541A-78D3-E9976C18AF9F}"/>
          </ac:spMkLst>
        </pc:spChg>
        <pc:spChg chg="del mod">
          <ac:chgData name="HAVISH MADHVAPATY" userId="71140313-2703-480b-b9ae-8f282742dbab" providerId="ADAL" clId="{1374DD43-B601-4B76-AF40-6382D198AA4B}" dt="2023-03-24T13:32:31.900" v="1617" actId="478"/>
          <ac:spMkLst>
            <pc:docMk/>
            <pc:sldMk cId="625993899" sldId="371"/>
            <ac:spMk id="28" creationId="{30D92F3F-A317-2395-ECDD-ED91C760882F}"/>
          </ac:spMkLst>
        </pc:spChg>
        <pc:grpChg chg="del">
          <ac:chgData name="HAVISH MADHVAPATY" userId="71140313-2703-480b-b9ae-8f282742dbab" providerId="ADAL" clId="{1374DD43-B601-4B76-AF40-6382D198AA4B}" dt="2023-03-24T13:32:29.965" v="1614" actId="478"/>
          <ac:grpSpMkLst>
            <pc:docMk/>
            <pc:sldMk cId="625993899" sldId="371"/>
            <ac:grpSpMk id="15" creationId="{D23479EB-9484-AA02-528A-0612C1C143E6}"/>
          </ac:grpSpMkLst>
        </pc:grpChg>
        <pc:picChg chg="del mod">
          <ac:chgData name="HAVISH MADHVAPATY" userId="71140313-2703-480b-b9ae-8f282742dbab" providerId="ADAL" clId="{1374DD43-B601-4B76-AF40-6382D198AA4B}" dt="2023-03-24T13:32:28.952" v="1613" actId="478"/>
          <ac:picMkLst>
            <pc:docMk/>
            <pc:sldMk cId="625993899" sldId="371"/>
            <ac:picMk id="4" creationId="{32009511-AEA2-0108-16F0-733D4E51B37C}"/>
          </ac:picMkLst>
        </pc:picChg>
        <pc:picChg chg="del">
          <ac:chgData name="HAVISH MADHVAPATY" userId="71140313-2703-480b-b9ae-8f282742dbab" providerId="ADAL" clId="{1374DD43-B601-4B76-AF40-6382D198AA4B}" dt="2023-03-24T13:32:28.411" v="1611" actId="478"/>
          <ac:picMkLst>
            <pc:docMk/>
            <pc:sldMk cId="625993899" sldId="371"/>
            <ac:picMk id="13" creationId="{178AAD47-C97C-2F40-D894-DFC3D862D837}"/>
          </ac:picMkLst>
        </pc:picChg>
      </pc:sldChg>
    </pc:docChg>
  </pc:docChgLst>
  <pc:docChgLst>
    <pc:chgData name="HAVISH MADHVAPATY" userId="71140313-2703-480b-b9ae-8f282742dbab" providerId="ADAL" clId="{8BC14932-C7A2-450A-BAB8-A58BC4E7B227}"/>
    <pc:docChg chg="undo redo custSel addSld delSld modSld">
      <pc:chgData name="HAVISH MADHVAPATY" userId="71140313-2703-480b-b9ae-8f282742dbab" providerId="ADAL" clId="{8BC14932-C7A2-450A-BAB8-A58BC4E7B227}" dt="2022-09-04T06:17:45.916" v="32"/>
      <pc:docMkLst>
        <pc:docMk/>
      </pc:docMkLst>
      <pc:sldChg chg="addSp delSp modSp mod">
        <pc:chgData name="HAVISH MADHVAPATY" userId="71140313-2703-480b-b9ae-8f282742dbab" providerId="ADAL" clId="{8BC14932-C7A2-450A-BAB8-A58BC4E7B227}" dt="2022-09-04T06:15:31.727" v="2" actId="1076"/>
        <pc:sldMkLst>
          <pc:docMk/>
          <pc:sldMk cId="2826108632" sldId="256"/>
        </pc:sldMkLst>
        <pc:picChg chg="add mod">
          <ac:chgData name="HAVISH MADHVAPATY" userId="71140313-2703-480b-b9ae-8f282742dbab" providerId="ADAL" clId="{8BC14932-C7A2-450A-BAB8-A58BC4E7B227}" dt="2022-09-04T06:15:31.727" v="2" actId="1076"/>
          <ac:picMkLst>
            <pc:docMk/>
            <pc:sldMk cId="2826108632" sldId="256"/>
            <ac:picMk id="2" creationId="{F7DA7300-D403-D079-687E-609EE8AD6E09}"/>
          </ac:picMkLst>
        </pc:picChg>
        <pc:picChg chg="del">
          <ac:chgData name="HAVISH MADHVAPATY" userId="71140313-2703-480b-b9ae-8f282742dbab" providerId="ADAL" clId="{8BC14932-C7A2-450A-BAB8-A58BC4E7B227}" dt="2022-09-04T06:15:27.657" v="0" actId="478"/>
          <ac:picMkLst>
            <pc:docMk/>
            <pc:sldMk cId="2826108632" sldId="256"/>
            <ac:picMk id="343" creationId="{004AA571-30D1-6628-6422-A24F1FEBD836}"/>
          </ac:picMkLst>
        </pc:picChg>
      </pc:sldChg>
      <pc:sldChg chg="addSp delSp modSp mod">
        <pc:chgData name="HAVISH MADHVAPATY" userId="71140313-2703-480b-b9ae-8f282742dbab" providerId="ADAL" clId="{8BC14932-C7A2-450A-BAB8-A58BC4E7B227}" dt="2022-09-04T06:15:56.387" v="24" actId="1076"/>
        <pc:sldMkLst>
          <pc:docMk/>
          <pc:sldMk cId="1657561618" sldId="267"/>
        </pc:sldMkLst>
        <pc:picChg chg="add del">
          <ac:chgData name="HAVISH MADHVAPATY" userId="71140313-2703-480b-b9ae-8f282742dbab" providerId="ADAL" clId="{8BC14932-C7A2-450A-BAB8-A58BC4E7B227}" dt="2022-09-04T06:15:46.130" v="20" actId="22"/>
          <ac:picMkLst>
            <pc:docMk/>
            <pc:sldMk cId="1657561618" sldId="267"/>
            <ac:picMk id="3" creationId="{634FF379-45C7-79A8-B016-9BB460FD2B4A}"/>
          </ac:picMkLst>
        </pc:picChg>
        <pc:picChg chg="add mod">
          <ac:chgData name="HAVISH MADHVAPATY" userId="71140313-2703-480b-b9ae-8f282742dbab" providerId="ADAL" clId="{8BC14932-C7A2-450A-BAB8-A58BC4E7B227}" dt="2022-09-04T06:15:56.387" v="24" actId="1076"/>
          <ac:picMkLst>
            <pc:docMk/>
            <pc:sldMk cId="1657561618" sldId="267"/>
            <ac:picMk id="5" creationId="{C91329F5-0AA3-5E96-CA70-0E384CD7FD7E}"/>
          </ac:picMkLst>
        </pc:picChg>
        <pc:picChg chg="del">
          <ac:chgData name="HAVISH MADHVAPATY" userId="71140313-2703-480b-b9ae-8f282742dbab" providerId="ADAL" clId="{8BC14932-C7A2-450A-BAB8-A58BC4E7B227}" dt="2022-09-04T06:15:32.944" v="3" actId="478"/>
          <ac:picMkLst>
            <pc:docMk/>
            <pc:sldMk cId="1657561618" sldId="267"/>
            <ac:picMk id="343" creationId="{004AA571-30D1-6628-6422-A24F1FEBD836}"/>
          </ac:picMkLst>
        </pc:picChg>
      </pc:sldChg>
      <pc:sldChg chg="addSp delSp mod">
        <pc:chgData name="HAVISH MADHVAPATY" userId="71140313-2703-480b-b9ae-8f282742dbab" providerId="ADAL" clId="{8BC14932-C7A2-450A-BAB8-A58BC4E7B227}" dt="2022-09-04T06:16:03.302" v="29" actId="22"/>
        <pc:sldMkLst>
          <pc:docMk/>
          <pc:sldMk cId="4078086344" sldId="268"/>
        </pc:sldMkLst>
        <pc:picChg chg="add del">
          <ac:chgData name="HAVISH MADHVAPATY" userId="71140313-2703-480b-b9ae-8f282742dbab" providerId="ADAL" clId="{8BC14932-C7A2-450A-BAB8-A58BC4E7B227}" dt="2022-09-04T06:15:48.741" v="22" actId="478"/>
          <ac:picMkLst>
            <pc:docMk/>
            <pc:sldMk cId="4078086344" sldId="268"/>
            <ac:picMk id="3" creationId="{60D86A34-0BC2-1087-4C13-3A88A5005BC0}"/>
          </ac:picMkLst>
        </pc:picChg>
        <pc:picChg chg="add del">
          <ac:chgData name="HAVISH MADHVAPATY" userId="71140313-2703-480b-b9ae-8f282742dbab" providerId="ADAL" clId="{8BC14932-C7A2-450A-BAB8-A58BC4E7B227}" dt="2022-09-04T06:15:44.534" v="15" actId="22"/>
          <ac:picMkLst>
            <pc:docMk/>
            <pc:sldMk cId="4078086344" sldId="268"/>
            <ac:picMk id="4" creationId="{B674D161-9095-E03A-BECC-3446CDABD90B}"/>
          </ac:picMkLst>
        </pc:picChg>
        <pc:picChg chg="add">
          <ac:chgData name="HAVISH MADHVAPATY" userId="71140313-2703-480b-b9ae-8f282742dbab" providerId="ADAL" clId="{8BC14932-C7A2-450A-BAB8-A58BC4E7B227}" dt="2022-09-04T06:16:03.302" v="29" actId="22"/>
          <ac:picMkLst>
            <pc:docMk/>
            <pc:sldMk cId="4078086344" sldId="268"/>
            <ac:picMk id="8" creationId="{33846E7B-056F-A10C-0BD8-68E9D43F8E46}"/>
          </ac:picMkLst>
        </pc:picChg>
      </pc:sldChg>
      <pc:sldChg chg="addSp delSp mod">
        <pc:chgData name="HAVISH MADHVAPATY" userId="71140313-2703-480b-b9ae-8f282742dbab" providerId="ADAL" clId="{8BC14932-C7A2-450A-BAB8-A58BC4E7B227}" dt="2022-09-04T06:16:01.703" v="26" actId="22"/>
        <pc:sldMkLst>
          <pc:docMk/>
          <pc:sldMk cId="2421377510" sldId="269"/>
        </pc:sldMkLst>
        <pc:picChg chg="add del">
          <ac:chgData name="HAVISH MADHVAPATY" userId="71140313-2703-480b-b9ae-8f282742dbab" providerId="ADAL" clId="{8BC14932-C7A2-450A-BAB8-A58BC4E7B227}" dt="2022-09-04T06:15:45.545" v="18" actId="22"/>
          <ac:picMkLst>
            <pc:docMk/>
            <pc:sldMk cId="2421377510" sldId="269"/>
            <ac:picMk id="3" creationId="{6119FDC4-D899-AF1A-4A6F-635EEBA32BC0}"/>
          </ac:picMkLst>
        </pc:picChg>
        <pc:picChg chg="add">
          <ac:chgData name="HAVISH MADHVAPATY" userId="71140313-2703-480b-b9ae-8f282742dbab" providerId="ADAL" clId="{8BC14932-C7A2-450A-BAB8-A58BC4E7B227}" dt="2022-09-04T06:16:01.703" v="26" actId="22"/>
          <ac:picMkLst>
            <pc:docMk/>
            <pc:sldMk cId="2421377510" sldId="269"/>
            <ac:picMk id="5" creationId="{A7A75E44-90AB-1C3C-1271-F7C4C52F1177}"/>
          </ac:picMkLst>
        </pc:picChg>
        <pc:picChg chg="del">
          <ac:chgData name="HAVISH MADHVAPATY" userId="71140313-2703-480b-b9ae-8f282742dbab" providerId="ADAL" clId="{8BC14932-C7A2-450A-BAB8-A58BC4E7B227}" dt="2022-09-04T06:15:34.856" v="5" actId="478"/>
          <ac:picMkLst>
            <pc:docMk/>
            <pc:sldMk cId="2421377510" sldId="269"/>
            <ac:picMk id="343" creationId="{004AA571-30D1-6628-6422-A24F1FEBD836}"/>
          </ac:picMkLst>
        </pc:picChg>
      </pc:sldChg>
      <pc:sldChg chg="addSp delSp mod">
        <pc:chgData name="HAVISH MADHVAPATY" userId="71140313-2703-480b-b9ae-8f282742dbab" providerId="ADAL" clId="{8BC14932-C7A2-450A-BAB8-A58BC4E7B227}" dt="2022-09-04T06:16:02.155" v="27" actId="22"/>
        <pc:sldMkLst>
          <pc:docMk/>
          <pc:sldMk cId="51482350" sldId="270"/>
        </pc:sldMkLst>
        <pc:picChg chg="add del">
          <ac:chgData name="HAVISH MADHVAPATY" userId="71140313-2703-480b-b9ae-8f282742dbab" providerId="ADAL" clId="{8BC14932-C7A2-450A-BAB8-A58BC4E7B227}" dt="2022-09-04T06:15:45.342" v="17" actId="22"/>
          <ac:picMkLst>
            <pc:docMk/>
            <pc:sldMk cId="51482350" sldId="270"/>
            <ac:picMk id="4" creationId="{96768DBC-3D6A-CB98-DF7A-1728C659AF0D}"/>
          </ac:picMkLst>
        </pc:picChg>
        <pc:picChg chg="add">
          <ac:chgData name="HAVISH MADHVAPATY" userId="71140313-2703-480b-b9ae-8f282742dbab" providerId="ADAL" clId="{8BC14932-C7A2-450A-BAB8-A58BC4E7B227}" dt="2022-09-04T06:16:02.155" v="27" actId="22"/>
          <ac:picMkLst>
            <pc:docMk/>
            <pc:sldMk cId="51482350" sldId="270"/>
            <ac:picMk id="6" creationId="{751C8E7E-9EAF-25F4-5D3E-0D8630E07880}"/>
          </ac:picMkLst>
        </pc:picChg>
        <pc:picChg chg="del">
          <ac:chgData name="HAVISH MADHVAPATY" userId="71140313-2703-480b-b9ae-8f282742dbab" providerId="ADAL" clId="{8BC14932-C7A2-450A-BAB8-A58BC4E7B227}" dt="2022-09-04T06:15:35.532" v="6" actId="478"/>
          <ac:picMkLst>
            <pc:docMk/>
            <pc:sldMk cId="51482350" sldId="270"/>
            <ac:picMk id="343" creationId="{004AA571-30D1-6628-6422-A24F1FEBD836}"/>
          </ac:picMkLst>
        </pc:picChg>
      </pc:sldChg>
      <pc:sldChg chg="addSp delSp mod">
        <pc:chgData name="HAVISH MADHVAPATY" userId="71140313-2703-480b-b9ae-8f282742dbab" providerId="ADAL" clId="{8BC14932-C7A2-450A-BAB8-A58BC4E7B227}" dt="2022-09-04T06:16:02.582" v="28" actId="22"/>
        <pc:sldMkLst>
          <pc:docMk/>
          <pc:sldMk cId="1963845367" sldId="271"/>
        </pc:sldMkLst>
        <pc:picChg chg="add del">
          <ac:chgData name="HAVISH MADHVAPATY" userId="71140313-2703-480b-b9ae-8f282742dbab" providerId="ADAL" clId="{8BC14932-C7A2-450A-BAB8-A58BC4E7B227}" dt="2022-09-04T06:15:45.185" v="16" actId="22"/>
          <ac:picMkLst>
            <pc:docMk/>
            <pc:sldMk cId="1963845367" sldId="271"/>
            <ac:picMk id="8" creationId="{EF959893-7B7E-6853-C577-341F7E05EF2D}"/>
          </ac:picMkLst>
        </pc:picChg>
        <pc:picChg chg="add">
          <ac:chgData name="HAVISH MADHVAPATY" userId="71140313-2703-480b-b9ae-8f282742dbab" providerId="ADAL" clId="{8BC14932-C7A2-450A-BAB8-A58BC4E7B227}" dt="2022-09-04T06:16:02.582" v="28" actId="22"/>
          <ac:picMkLst>
            <pc:docMk/>
            <pc:sldMk cId="1963845367" sldId="271"/>
            <ac:picMk id="10" creationId="{28EC7834-5796-0677-3CFF-DEEDFCFB98C5}"/>
          </ac:picMkLst>
        </pc:picChg>
        <pc:picChg chg="del">
          <ac:chgData name="HAVISH MADHVAPATY" userId="71140313-2703-480b-b9ae-8f282742dbab" providerId="ADAL" clId="{8BC14932-C7A2-450A-BAB8-A58BC4E7B227}" dt="2022-09-04T06:15:36.161" v="7" actId="478"/>
          <ac:picMkLst>
            <pc:docMk/>
            <pc:sldMk cId="1963845367" sldId="271"/>
            <ac:picMk id="343" creationId="{004AA571-30D1-6628-6422-A24F1FEBD836}"/>
          </ac:picMkLst>
        </pc:picChg>
      </pc:sldChg>
      <pc:sldChg chg="addSp delSp mod">
        <pc:chgData name="HAVISH MADHVAPATY" userId="71140313-2703-480b-b9ae-8f282742dbab" providerId="ADAL" clId="{8BC14932-C7A2-450A-BAB8-A58BC4E7B227}" dt="2022-09-04T06:16:01.276" v="25" actId="22"/>
        <pc:sldMkLst>
          <pc:docMk/>
          <pc:sldMk cId="2325091994" sldId="274"/>
        </pc:sldMkLst>
        <pc:picChg chg="add del">
          <ac:chgData name="HAVISH MADHVAPATY" userId="71140313-2703-480b-b9ae-8f282742dbab" providerId="ADAL" clId="{8BC14932-C7A2-450A-BAB8-A58BC4E7B227}" dt="2022-09-04T06:15:45.748" v="19" actId="22"/>
          <ac:picMkLst>
            <pc:docMk/>
            <pc:sldMk cId="2325091994" sldId="274"/>
            <ac:picMk id="3" creationId="{455B17EF-D221-870C-9159-4A60FDC8844E}"/>
          </ac:picMkLst>
        </pc:picChg>
        <pc:picChg chg="add">
          <ac:chgData name="HAVISH MADHVAPATY" userId="71140313-2703-480b-b9ae-8f282742dbab" providerId="ADAL" clId="{8BC14932-C7A2-450A-BAB8-A58BC4E7B227}" dt="2022-09-04T06:16:01.276" v="25" actId="22"/>
          <ac:picMkLst>
            <pc:docMk/>
            <pc:sldMk cId="2325091994" sldId="274"/>
            <ac:picMk id="5" creationId="{D2EE3BDD-EBE6-A45B-6C2C-82C802A38774}"/>
          </ac:picMkLst>
        </pc:picChg>
        <pc:picChg chg="del">
          <ac:chgData name="HAVISH MADHVAPATY" userId="71140313-2703-480b-b9ae-8f282742dbab" providerId="ADAL" clId="{8BC14932-C7A2-450A-BAB8-A58BC4E7B227}" dt="2022-09-04T06:15:34.203" v="4" actId="478"/>
          <ac:picMkLst>
            <pc:docMk/>
            <pc:sldMk cId="2325091994" sldId="274"/>
            <ac:picMk id="343" creationId="{004AA571-30D1-6628-6422-A24F1FEBD836}"/>
          </ac:picMkLst>
        </pc:picChg>
      </pc:sldChg>
      <pc:sldChg chg="add del setBg">
        <pc:chgData name="HAVISH MADHVAPATY" userId="71140313-2703-480b-b9ae-8f282742dbab" providerId="ADAL" clId="{8BC14932-C7A2-450A-BAB8-A58BC4E7B227}" dt="2022-09-04T06:17:45.916" v="32"/>
        <pc:sldMkLst>
          <pc:docMk/>
          <pc:sldMk cId="2178018315" sldId="275"/>
        </pc:sldMkLst>
      </pc:sldChg>
    </pc:docChg>
  </pc:docChgLst>
  <pc:docChgLst>
    <pc:chgData name="HAVISH MADHVAPATY" userId="71140313-2703-480b-b9ae-8f282742dbab" providerId="ADAL" clId="{A93F13C9-F290-4DE7-ABBD-258F1194206D}"/>
    <pc:docChg chg="delSld">
      <pc:chgData name="HAVISH MADHVAPATY" userId="71140313-2703-480b-b9ae-8f282742dbab" providerId="ADAL" clId="{A93F13C9-F290-4DE7-ABBD-258F1194206D}" dt="2022-06-30T18:18:01.015" v="0" actId="47"/>
      <pc:docMkLst>
        <pc:docMk/>
      </pc:docMkLst>
      <pc:sldChg chg="del">
        <pc:chgData name="HAVISH MADHVAPATY" userId="71140313-2703-480b-b9ae-8f282742dbab" providerId="ADAL" clId="{A93F13C9-F290-4DE7-ABBD-258F1194206D}" dt="2022-06-30T18:18:01.015" v="0" actId="47"/>
        <pc:sldMkLst>
          <pc:docMk/>
          <pc:sldMk cId="2451412158" sldId="257"/>
        </pc:sldMkLst>
      </pc:sldChg>
      <pc:sldChg chg="del">
        <pc:chgData name="HAVISH MADHVAPATY" userId="71140313-2703-480b-b9ae-8f282742dbab" providerId="ADAL" clId="{A93F13C9-F290-4DE7-ABBD-258F1194206D}" dt="2022-06-30T18:18:01.015" v="0" actId="47"/>
        <pc:sldMkLst>
          <pc:docMk/>
          <pc:sldMk cId="1316477314" sldId="258"/>
        </pc:sldMkLst>
      </pc:sldChg>
      <pc:sldChg chg="del">
        <pc:chgData name="HAVISH MADHVAPATY" userId="71140313-2703-480b-b9ae-8f282742dbab" providerId="ADAL" clId="{A93F13C9-F290-4DE7-ABBD-258F1194206D}" dt="2022-06-30T18:18:01.015" v="0" actId="47"/>
        <pc:sldMkLst>
          <pc:docMk/>
          <pc:sldMk cId="2834218559" sldId="259"/>
        </pc:sldMkLst>
      </pc:sldChg>
      <pc:sldChg chg="del">
        <pc:chgData name="HAVISH MADHVAPATY" userId="71140313-2703-480b-b9ae-8f282742dbab" providerId="ADAL" clId="{A93F13C9-F290-4DE7-ABBD-258F1194206D}" dt="2022-06-30T18:18:01.015" v="0" actId="47"/>
        <pc:sldMkLst>
          <pc:docMk/>
          <pc:sldMk cId="2922447259" sldId="264"/>
        </pc:sldMkLst>
      </pc:sldChg>
    </pc:docChg>
  </pc:docChgLst>
  <pc:docChgLst>
    <pc:chgData name="HAVISH MADHVAPATY" userId="71140313-2703-480b-b9ae-8f282742dbab" providerId="ADAL" clId="{1CEC6C77-2FEA-4DA7-AE0D-274B5CDEC542}"/>
    <pc:docChg chg="undo redo custSel addSld delSld modSld sldOrd modMainMaster addSection modSection modNotesMaster">
      <pc:chgData name="HAVISH MADHVAPATY" userId="71140313-2703-480b-b9ae-8f282742dbab" providerId="ADAL" clId="{1CEC6C77-2FEA-4DA7-AE0D-274B5CDEC542}" dt="2023-07-26T06:39:40.523" v="10229" actId="207"/>
      <pc:docMkLst>
        <pc:docMk/>
      </pc:docMkLst>
      <pc:sldChg chg="delSp modSp mod">
        <pc:chgData name="HAVISH MADHVAPATY" userId="71140313-2703-480b-b9ae-8f282742dbab" providerId="ADAL" clId="{1CEC6C77-2FEA-4DA7-AE0D-274B5CDEC542}" dt="2023-07-06T16:07:23.553" v="9057" actId="478"/>
        <pc:sldMkLst>
          <pc:docMk/>
          <pc:sldMk cId="2826108632" sldId="256"/>
        </pc:sldMkLst>
        <pc:picChg chg="del mod">
          <ac:chgData name="HAVISH MADHVAPATY" userId="71140313-2703-480b-b9ae-8f282742dbab" providerId="ADAL" clId="{1CEC6C77-2FEA-4DA7-AE0D-274B5CDEC542}" dt="2023-07-06T16:07:23.553" v="9057" actId="478"/>
          <ac:picMkLst>
            <pc:docMk/>
            <pc:sldMk cId="2826108632" sldId="256"/>
            <ac:picMk id="4" creationId="{49788649-50BF-21C1-D1B1-5EE8B78C486E}"/>
          </ac:picMkLst>
        </pc:picChg>
        <pc:picChg chg="mod">
          <ac:chgData name="HAVISH MADHVAPATY" userId="71140313-2703-480b-b9ae-8f282742dbab" providerId="ADAL" clId="{1CEC6C77-2FEA-4DA7-AE0D-274B5CDEC542}" dt="2023-07-05T09:24:38.670" v="9056" actId="1036"/>
          <ac:picMkLst>
            <pc:docMk/>
            <pc:sldMk cId="2826108632" sldId="256"/>
            <ac:picMk id="13" creationId="{139A18F3-019D-785C-DED5-D57E3A51B9B2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826108632" sldId="256"/>
            <ac:picMk id="15" creationId="{3272C85F-3835-61C4-87EF-9393D5ACB535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5:59.625" v="7232" actId="478"/>
        <pc:sldMkLst>
          <pc:docMk/>
          <pc:sldMk cId="881167865" sldId="27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881167865" sldId="277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881167865" sldId="277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881167865" sldId="277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881167865" sldId="277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881167865" sldId="277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15:59.625" v="7232" actId="478"/>
          <ac:picMkLst>
            <pc:docMk/>
            <pc:sldMk cId="881167865" sldId="277"/>
            <ac:picMk id="4" creationId="{DA489635-D0C2-361D-4FA6-C2699506DAE6}"/>
          </ac:picMkLst>
        </pc:picChg>
      </pc:sldChg>
      <pc:sldChg chg="modSp del">
        <pc:chgData name="HAVISH MADHVAPATY" userId="71140313-2703-480b-b9ae-8f282742dbab" providerId="ADAL" clId="{1CEC6C77-2FEA-4DA7-AE0D-274B5CDEC542}" dt="2023-07-02T17:16:20.344" v="7242" actId="47"/>
        <pc:sldMkLst>
          <pc:docMk/>
          <pc:sldMk cId="2173772714" sldId="27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73772714" sldId="278"/>
            <ac:spMk id="4" creationId="{D7EBB934-0FEB-0D8A-E978-F692108EB1F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73772714" sldId="278"/>
            <ac:spMk id="5" creationId="{E5907B9F-015D-65A3-8A3D-B644148535D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73772714" sldId="278"/>
            <ac:spMk id="6" creationId="{274B3254-1563-3E73-5D88-AB278BE884B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73772714" sldId="278"/>
            <ac:spMk id="8" creationId="{668D13AB-A217-028A-B923-FD1722E8BBA1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173772714" sldId="278"/>
            <ac:grpSpMk id="2" creationId="{A35E0673-C94C-4D09-877E-7B5B3D813BD7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73772714" sldId="278"/>
            <ac:picMk id="3" creationId="{63551EA1-1D17-AF48-3293-FF79B1D4956C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6:16.561" v="7240" actId="478"/>
        <pc:sldMkLst>
          <pc:docMk/>
          <pc:sldMk cId="2171207000" sldId="28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71207000" sldId="28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71207000" sldId="282"/>
            <ac:spMk id="12" creationId="{EAEE4B0B-EBEE-CA18-A72A-594577BB58BD}"/>
          </ac:spMkLst>
        </pc:spChg>
        <pc:picChg chg="del mod">
          <ac:chgData name="HAVISH MADHVAPATY" userId="71140313-2703-480b-b9ae-8f282742dbab" providerId="ADAL" clId="{1CEC6C77-2FEA-4DA7-AE0D-274B5CDEC542}" dt="2023-07-02T17:16:16.561" v="7240" actId="478"/>
          <ac:picMkLst>
            <pc:docMk/>
            <pc:sldMk cId="2171207000" sldId="282"/>
            <ac:picMk id="2" creationId="{382D03E1-0FAC-3037-513E-B9A46B0F17F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71207000" sldId="282"/>
            <ac:picMk id="4" creationId="{087F4D00-392C-7706-4924-E81E8083CDC6}"/>
          </ac:picMkLst>
        </pc:picChg>
      </pc:sldChg>
      <pc:sldChg chg="del">
        <pc:chgData name="HAVISH MADHVAPATY" userId="71140313-2703-480b-b9ae-8f282742dbab" providerId="ADAL" clId="{1CEC6C77-2FEA-4DA7-AE0D-274B5CDEC542}" dt="2023-06-16T17:30:18.071" v="4378" actId="47"/>
        <pc:sldMkLst>
          <pc:docMk/>
          <pc:sldMk cId="1844250370" sldId="283"/>
        </pc:sldMkLst>
      </pc:sldChg>
      <pc:sldChg chg="del">
        <pc:chgData name="HAVISH MADHVAPATY" userId="71140313-2703-480b-b9ae-8f282742dbab" providerId="ADAL" clId="{1CEC6C77-2FEA-4DA7-AE0D-274B5CDEC542}" dt="2023-06-16T17:30:20.726" v="4379" actId="47"/>
        <pc:sldMkLst>
          <pc:docMk/>
          <pc:sldMk cId="3307524003" sldId="284"/>
        </pc:sldMkLst>
      </pc:sldChg>
      <pc:sldChg chg="del">
        <pc:chgData name="HAVISH MADHVAPATY" userId="71140313-2703-480b-b9ae-8f282742dbab" providerId="ADAL" clId="{1CEC6C77-2FEA-4DA7-AE0D-274B5CDEC542}" dt="2023-06-16T17:30:21.985" v="4380" actId="47"/>
        <pc:sldMkLst>
          <pc:docMk/>
          <pc:sldMk cId="3686227900" sldId="285"/>
        </pc:sldMkLst>
      </pc:sldChg>
      <pc:sldChg chg="delSp modSp mod">
        <pc:chgData name="HAVISH MADHVAPATY" userId="71140313-2703-480b-b9ae-8f282742dbab" providerId="ADAL" clId="{1CEC6C77-2FEA-4DA7-AE0D-274B5CDEC542}" dt="2023-07-02T17:21:02.181" v="7336" actId="14100"/>
        <pc:sldMkLst>
          <pc:docMk/>
          <pc:sldMk cId="652369794" sldId="28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652369794" sldId="286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652369794" sldId="286"/>
            <ac:spMk id="23" creationId="{AA5EF390-54B2-1399-985F-980668CED990}"/>
          </ac:spMkLst>
        </pc:spChg>
        <pc:picChg chg="del mod">
          <ac:chgData name="HAVISH MADHVAPATY" userId="71140313-2703-480b-b9ae-8f282742dbab" providerId="ADAL" clId="{1CEC6C77-2FEA-4DA7-AE0D-274B5CDEC542}" dt="2023-07-02T17:20:58.181" v="7335" actId="478"/>
          <ac:picMkLst>
            <pc:docMk/>
            <pc:sldMk cId="652369794" sldId="286"/>
            <ac:picMk id="2" creationId="{0B07DDA0-2DE1-2F49-9AC1-5FBE239C18BF}"/>
          </ac:picMkLst>
        </pc:picChg>
        <pc:picChg chg="mod">
          <ac:chgData name="HAVISH MADHVAPATY" userId="71140313-2703-480b-b9ae-8f282742dbab" providerId="ADAL" clId="{1CEC6C77-2FEA-4DA7-AE0D-274B5CDEC542}" dt="2023-07-02T17:21:02.181" v="7336" actId="14100"/>
          <ac:picMkLst>
            <pc:docMk/>
            <pc:sldMk cId="652369794" sldId="286"/>
            <ac:picMk id="4" creationId="{6E57A0CA-2154-BE12-0953-F8BBBDA73A20}"/>
          </ac:picMkLst>
        </pc:picChg>
      </pc:sldChg>
      <pc:sldChg chg="modSp del">
        <pc:chgData name="HAVISH MADHVAPATY" userId="71140313-2703-480b-b9ae-8f282742dbab" providerId="ADAL" clId="{1CEC6C77-2FEA-4DA7-AE0D-274B5CDEC542}" dt="2023-07-02T17:19:09.228" v="7295" actId="47"/>
        <pc:sldMkLst>
          <pc:docMk/>
          <pc:sldMk cId="3418838601" sldId="28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18838601" sldId="287"/>
            <ac:spMk id="3" creationId="{C434FC04-D87D-C10F-EE0F-355E90EADCB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18838601" sldId="287"/>
            <ac:spMk id="4" creationId="{C56A80F7-97B1-D613-3E22-1DA1B0D887D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18838601" sldId="287"/>
            <ac:spMk id="5" creationId="{27DF39C3-ADB2-C337-C776-32298B23F66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18838601" sldId="287"/>
            <ac:spMk id="6" creationId="{14C42813-DA0E-E852-E22D-8273D2D78390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418838601" sldId="287"/>
            <ac:grpSpMk id="2" creationId="{2FC31C17-FF50-C542-A296-DC1FB5A55892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418838601" sldId="287"/>
            <ac:picMk id="7" creationId="{62949138-3E4F-8D1D-1C77-04ED01E27ACE}"/>
          </ac:picMkLst>
        </pc:picChg>
      </pc:sldChg>
      <pc:sldChg chg="modSp del">
        <pc:chgData name="HAVISH MADHVAPATY" userId="71140313-2703-480b-b9ae-8f282742dbab" providerId="ADAL" clId="{1CEC6C77-2FEA-4DA7-AE0D-274B5CDEC542}" dt="2023-07-02T17:19:10.558" v="7296" actId="47"/>
        <pc:sldMkLst>
          <pc:docMk/>
          <pc:sldMk cId="74565976" sldId="28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4565976" sldId="288"/>
            <ac:spMk id="3" creationId="{F2AA6029-9C57-F416-36A4-10E8EC56EA8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4565976" sldId="288"/>
            <ac:spMk id="4" creationId="{265A7778-6BAB-8176-7770-40CCD1042D4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4565976" sldId="288"/>
            <ac:spMk id="5" creationId="{67BE73B3-5F04-F00D-99F3-3312699F6FA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4565976" sldId="288"/>
            <ac:spMk id="6" creationId="{E5980405-DB1A-2229-9F58-C5F0ACA02A80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74565976" sldId="288"/>
            <ac:grpSpMk id="2" creationId="{21333E1B-320C-E858-8659-35834C4E1C3F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74565976" sldId="288"/>
            <ac:picMk id="7" creationId="{F3EEA61E-01C1-C3D8-AF34-0B070C7BCF13}"/>
          </ac:picMkLst>
        </pc:picChg>
      </pc:sldChg>
      <pc:sldChg chg="delSp modSp del mod">
        <pc:chgData name="HAVISH MADHVAPATY" userId="71140313-2703-480b-b9ae-8f282742dbab" providerId="ADAL" clId="{1CEC6C77-2FEA-4DA7-AE0D-274B5CDEC542}" dt="2023-07-02T17:24:39.784" v="7402" actId="47"/>
        <pc:sldMkLst>
          <pc:docMk/>
          <pc:sldMk cId="148317228" sldId="289"/>
        </pc:sldMkLst>
        <pc:spChg chg="del mod">
          <ac:chgData name="HAVISH MADHVAPATY" userId="71140313-2703-480b-b9ae-8f282742dbab" providerId="ADAL" clId="{1CEC6C77-2FEA-4DA7-AE0D-274B5CDEC542}" dt="2023-07-02T17:24:02.180" v="7390" actId="21"/>
          <ac:spMkLst>
            <pc:docMk/>
            <pc:sldMk cId="148317228" sldId="289"/>
            <ac:spMk id="5" creationId="{C3A3C3AA-78B8-9506-1D5F-D5CA6A1F3A8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8317228" sldId="289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8317228" sldId="289"/>
            <ac:spMk id="8" creationId="{D9B15F38-081A-CE3A-A1B2-792CB85A5C7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8317228" sldId="289"/>
            <ac:spMk id="9" creationId="{37DFD8B3-55EB-8942-ACB9-D733F344E12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8317228" sldId="289"/>
            <ac:spMk id="10" creationId="{8BDFF061-6FA7-B496-A126-52866023F0D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8317228" sldId="289"/>
            <ac:spMk id="13" creationId="{AA6E5934-403C-0213-7129-6EEF34699936}"/>
          </ac:spMkLst>
        </pc:spChg>
        <pc:spChg chg="del mod">
          <ac:chgData name="HAVISH MADHVAPATY" userId="71140313-2703-480b-b9ae-8f282742dbab" providerId="ADAL" clId="{1CEC6C77-2FEA-4DA7-AE0D-274B5CDEC542}" dt="2023-07-02T17:24:02.180" v="7390" actId="21"/>
          <ac:spMkLst>
            <pc:docMk/>
            <pc:sldMk cId="148317228" sldId="289"/>
            <ac:spMk id="14" creationId="{9388AC7F-20D9-2FAF-151C-C9F24AFADD4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8317228" sldId="289"/>
            <ac:spMk id="16" creationId="{4A1FBF44-03D8-A66C-0C12-FA96885DC6C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8317228" sldId="289"/>
            <ac:spMk id="17" creationId="{4EB42D82-11ED-6B88-7AE2-1B3FCCCC175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8317228" sldId="289"/>
            <ac:spMk id="23" creationId="{F665C082-512C-313D-2232-0E3C3A232157}"/>
          </ac:spMkLst>
        </pc:spChg>
        <pc:spChg chg="del mod">
          <ac:chgData name="HAVISH MADHVAPATY" userId="71140313-2703-480b-b9ae-8f282742dbab" providerId="ADAL" clId="{1CEC6C77-2FEA-4DA7-AE0D-274B5CDEC542}" dt="2023-07-02T17:24:02.180" v="7390" actId="21"/>
          <ac:spMkLst>
            <pc:docMk/>
            <pc:sldMk cId="148317228" sldId="289"/>
            <ac:spMk id="25" creationId="{C5023F58-8174-C993-3AFA-54BF8A7758F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8317228" sldId="289"/>
            <ac:spMk id="42" creationId="{DB264D98-D15C-26BB-1D1E-33DBE640356B}"/>
          </ac:spMkLst>
        </pc:spChg>
        <pc:grpChg chg="del mod">
          <ac:chgData name="HAVISH MADHVAPATY" userId="71140313-2703-480b-b9ae-8f282742dbab" providerId="ADAL" clId="{1CEC6C77-2FEA-4DA7-AE0D-274B5CDEC542}" dt="2023-07-02T17:24:02.180" v="7390" actId="21"/>
          <ac:grpSpMkLst>
            <pc:docMk/>
            <pc:sldMk cId="148317228" sldId="289"/>
            <ac:grpSpMk id="6" creationId="{689930DA-C19E-3C29-0511-DC9B955CC921}"/>
          </ac:grpSpMkLst>
        </pc:grpChg>
        <pc:grpChg chg="del mod">
          <ac:chgData name="HAVISH MADHVAPATY" userId="71140313-2703-480b-b9ae-8f282742dbab" providerId="ADAL" clId="{1CEC6C77-2FEA-4DA7-AE0D-274B5CDEC542}" dt="2023-07-02T17:24:02.180" v="7390" actId="21"/>
          <ac:grpSpMkLst>
            <pc:docMk/>
            <pc:sldMk cId="148317228" sldId="289"/>
            <ac:grpSpMk id="15" creationId="{861D798E-BF9E-F148-27B2-C89FD82D2410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48317228" sldId="289"/>
            <ac:picMk id="2" creationId="{D58E07C7-0D43-94C4-2963-8C7660F5E1D1}"/>
          </ac:picMkLst>
        </pc:picChg>
        <pc:picChg chg="del mod">
          <ac:chgData name="HAVISH MADHVAPATY" userId="71140313-2703-480b-b9ae-8f282742dbab" providerId="ADAL" clId="{1CEC6C77-2FEA-4DA7-AE0D-274B5CDEC542}" dt="2023-07-02T17:24:02.180" v="7390" actId="21"/>
          <ac:picMkLst>
            <pc:docMk/>
            <pc:sldMk cId="148317228" sldId="289"/>
            <ac:picMk id="3" creationId="{A274267A-120F-1189-27C2-00E301E6AC1E}"/>
          </ac:picMkLst>
        </pc:picChg>
      </pc:sldChg>
      <pc:sldChg chg="del">
        <pc:chgData name="HAVISH MADHVAPATY" userId="71140313-2703-480b-b9ae-8f282742dbab" providerId="ADAL" clId="{1CEC6C77-2FEA-4DA7-AE0D-274B5CDEC542}" dt="2023-06-16T17:30:28.465" v="4384" actId="47"/>
        <pc:sldMkLst>
          <pc:docMk/>
          <pc:sldMk cId="3975761994" sldId="290"/>
        </pc:sldMkLst>
      </pc:sldChg>
      <pc:sldChg chg="modSp del">
        <pc:chgData name="HAVISH MADHVAPATY" userId="71140313-2703-480b-b9ae-8f282742dbab" providerId="ADAL" clId="{1CEC6C77-2FEA-4DA7-AE0D-274B5CDEC542}" dt="2023-07-02T17:17:20.776" v="7258" actId="47"/>
        <pc:sldMkLst>
          <pc:docMk/>
          <pc:sldMk cId="26011565" sldId="29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011565" sldId="291"/>
            <ac:spMk id="3" creationId="{4DD072D5-1817-CCC4-5FD5-44EBCB891F2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011565" sldId="291"/>
            <ac:spMk id="4" creationId="{245F1700-BE58-69B5-BA1E-4B634E9E62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011565" sldId="291"/>
            <ac:spMk id="5" creationId="{58ED5912-E7D0-A582-DBDB-A1E055F06BE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011565" sldId="291"/>
            <ac:spMk id="6" creationId="{CAF982FA-D5A8-6BDA-5C61-DE9F1FC7858A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6011565" sldId="291"/>
            <ac:grpSpMk id="2" creationId="{2DA85DEB-9B11-4ED1-7114-EB2BC46C1F6B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6011565" sldId="291"/>
            <ac:picMk id="7" creationId="{4767204F-7487-C54F-1A3C-1E4C37D4112C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8:04.848" v="7271" actId="1076"/>
        <pc:sldMkLst>
          <pc:docMk/>
          <pc:sldMk cId="3496476352" sldId="29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96476352" sldId="29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7:17:59.860" v="7269" actId="1076"/>
          <ac:spMkLst>
            <pc:docMk/>
            <pc:sldMk cId="3496476352" sldId="292"/>
            <ac:spMk id="32" creationId="{2A2BD2DA-D116-832D-218B-209BCE58932B}"/>
          </ac:spMkLst>
        </pc:spChg>
        <pc:picChg chg="del mod">
          <ac:chgData name="HAVISH MADHVAPATY" userId="71140313-2703-480b-b9ae-8f282742dbab" providerId="ADAL" clId="{1CEC6C77-2FEA-4DA7-AE0D-274B5CDEC542}" dt="2023-07-02T17:17:55.138" v="7268" actId="478"/>
          <ac:picMkLst>
            <pc:docMk/>
            <pc:sldMk cId="3496476352" sldId="292"/>
            <ac:picMk id="2" creationId="{20B98AAA-B349-DCB1-201D-C7EB2ED69FC0}"/>
          </ac:picMkLst>
        </pc:picChg>
        <pc:picChg chg="mod">
          <ac:chgData name="HAVISH MADHVAPATY" userId="71140313-2703-480b-b9ae-8f282742dbab" providerId="ADAL" clId="{1CEC6C77-2FEA-4DA7-AE0D-274B5CDEC542}" dt="2023-07-02T17:17:59.860" v="7269" actId="1076"/>
          <ac:picMkLst>
            <pc:docMk/>
            <pc:sldMk cId="3496476352" sldId="292"/>
            <ac:picMk id="30" creationId="{32CAE2D9-54B1-7CCD-B6B6-D06B460DB2FC}"/>
          </ac:picMkLst>
        </pc:picChg>
        <pc:picChg chg="mod">
          <ac:chgData name="HAVISH MADHVAPATY" userId="71140313-2703-480b-b9ae-8f282742dbab" providerId="ADAL" clId="{1CEC6C77-2FEA-4DA7-AE0D-274B5CDEC542}" dt="2023-07-02T17:17:59.860" v="7269" actId="1076"/>
          <ac:picMkLst>
            <pc:docMk/>
            <pc:sldMk cId="3496476352" sldId="292"/>
            <ac:picMk id="31" creationId="{07DB3CAF-0639-1AF0-4DF1-EEC4D1AB61C1}"/>
          </ac:picMkLst>
        </pc:picChg>
        <pc:picChg chg="mod">
          <ac:chgData name="HAVISH MADHVAPATY" userId="71140313-2703-480b-b9ae-8f282742dbab" providerId="ADAL" clId="{1CEC6C77-2FEA-4DA7-AE0D-274B5CDEC542}" dt="2023-07-02T17:18:04.848" v="7271" actId="1076"/>
          <ac:picMkLst>
            <pc:docMk/>
            <pc:sldMk cId="3496476352" sldId="292"/>
            <ac:picMk id="34" creationId="{B528B35B-795C-F8D2-D014-E58A81D547EA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8:14.291" v="7275" actId="1076"/>
        <pc:sldMkLst>
          <pc:docMk/>
          <pc:sldMk cId="2771026154" sldId="293"/>
        </pc:sldMkLst>
        <pc:spChg chg="mod">
          <ac:chgData name="HAVISH MADHVAPATY" userId="71140313-2703-480b-b9ae-8f282742dbab" providerId="ADAL" clId="{1CEC6C77-2FEA-4DA7-AE0D-274B5CDEC542}" dt="2023-07-02T17:18:10.448" v="7273" actId="1076"/>
          <ac:spMkLst>
            <pc:docMk/>
            <pc:sldMk cId="2771026154" sldId="293"/>
            <ac:spMk id="2" creationId="{99762E82-EBF5-B1E4-BFA8-2FBEF817D27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71026154" sldId="293"/>
            <ac:spMk id="7" creationId="{49801DBF-8101-45D9-9486-964AB6F62F59}"/>
          </ac:spMkLst>
        </pc:spChg>
        <pc:picChg chg="del mod">
          <ac:chgData name="HAVISH MADHVAPATY" userId="71140313-2703-480b-b9ae-8f282742dbab" providerId="ADAL" clId="{1CEC6C77-2FEA-4DA7-AE0D-274B5CDEC542}" dt="2023-07-02T17:18:07.175" v="7272" actId="478"/>
          <ac:picMkLst>
            <pc:docMk/>
            <pc:sldMk cId="2771026154" sldId="293"/>
            <ac:picMk id="3" creationId="{E9B076B0-340D-F5C8-BEA1-9AB011F2A734}"/>
          </ac:picMkLst>
        </pc:picChg>
        <pc:picChg chg="mod">
          <ac:chgData name="HAVISH MADHVAPATY" userId="71140313-2703-480b-b9ae-8f282742dbab" providerId="ADAL" clId="{1CEC6C77-2FEA-4DA7-AE0D-274B5CDEC542}" dt="2023-07-02T17:18:14.291" v="7275" actId="1076"/>
          <ac:picMkLst>
            <pc:docMk/>
            <pc:sldMk cId="2771026154" sldId="293"/>
            <ac:picMk id="5" creationId="{E0140C30-AFCE-91A8-0726-11F27ADA3E75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3:22.936" v="7382" actId="478"/>
        <pc:sldMkLst>
          <pc:docMk/>
          <pc:sldMk cId="1944986000" sldId="29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14" creationId="{B6E59421-C6FD-4A74-C16D-9E8C9416DED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16" creationId="{AB23FF1C-126F-2D8E-0EAF-7F6B5F995D8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17" creationId="{EF9E5E0D-934A-AA37-C25B-83DC52FC72A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18" creationId="{D430B2F5-499A-F734-59E2-457F0C5DF9A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24" creationId="{E13B8149-9DA6-52DF-6661-A93A1059C33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25" creationId="{E0AB9EB7-5A8E-3438-89C9-218A5612E34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26" creationId="{29B06550-7E35-8303-95AE-0D7C5C1BFBE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27" creationId="{972D1A9F-2BB8-0E3F-716B-D0F72367298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29" creationId="{EBF44469-CB21-42D2-F20A-4104944825A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44986000" sldId="294"/>
            <ac:spMk id="30" creationId="{0C273881-60E7-44A0-3218-3DF2D0937A59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944986000" sldId="294"/>
            <ac:grpSpMk id="23" creationId="{F2F1BC27-4AC0-10F4-D6E8-7356547E43CB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944986000" sldId="294"/>
            <ac:grpSpMk id="28" creationId="{CD96CE27-43CA-7FBE-DD44-6C7BA1FAB6CF}"/>
          </ac:grpSpMkLst>
        </pc:grpChg>
        <pc:picChg chg="del mod">
          <ac:chgData name="HAVISH MADHVAPATY" userId="71140313-2703-480b-b9ae-8f282742dbab" providerId="ADAL" clId="{1CEC6C77-2FEA-4DA7-AE0D-274B5CDEC542}" dt="2023-07-02T17:23:22.936" v="7382" actId="478"/>
          <ac:picMkLst>
            <pc:docMk/>
            <pc:sldMk cId="1944986000" sldId="294"/>
            <ac:picMk id="2" creationId="{83D8DFCB-3A57-A855-DAB5-CAB532CDBD0F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44986000" sldId="294"/>
            <ac:picMk id="3" creationId="{26A14614-D0BC-2D6B-21AB-094ADE7CC68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44986000" sldId="294"/>
            <ac:picMk id="5" creationId="{E6E6B96D-DFD9-2486-7C7E-B0520A4C159F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44986000" sldId="294"/>
            <ac:picMk id="9" creationId="{93E48DB7-6A28-6FBE-0D2F-F1B0A04FF383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44986000" sldId="294"/>
            <ac:picMk id="32" creationId="{E618EEF3-EFC6-3620-768D-89EFE61B255D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44986000" sldId="294"/>
            <ac:picMk id="34" creationId="{55CA3E83-8189-EBDA-A493-600A385B09A3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6:07.386" v="7236" actId="478"/>
        <pc:sldMkLst>
          <pc:docMk/>
          <pc:sldMk cId="3368841570" sldId="29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68841570" sldId="295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68841570" sldId="295"/>
            <ac:spMk id="12" creationId="{EAEE4B0B-EBEE-CA18-A72A-594577BB58BD}"/>
          </ac:spMkLst>
        </pc:spChg>
        <pc:picChg chg="del mod">
          <ac:chgData name="HAVISH MADHVAPATY" userId="71140313-2703-480b-b9ae-8f282742dbab" providerId="ADAL" clId="{1CEC6C77-2FEA-4DA7-AE0D-274B5CDEC542}" dt="2023-07-02T17:16:07.386" v="7236" actId="478"/>
          <ac:picMkLst>
            <pc:docMk/>
            <pc:sldMk cId="3368841570" sldId="295"/>
            <ac:picMk id="2" creationId="{FF0DCA5F-D348-FB84-BF0C-9C57F8D3166E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368841570" sldId="295"/>
            <ac:picMk id="3" creationId="{9CEF5216-B707-85A5-CA4D-554E596FBE29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368841570" sldId="295"/>
            <ac:picMk id="8" creationId="{3B8254D4-55B7-C4CD-9E52-D31CA8B5A62D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368841570" sldId="295"/>
            <ac:picMk id="11" creationId="{DB1F88CE-5C24-FB6E-2838-79A22619E297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0:20.273" v="7319" actId="1076"/>
        <pc:sldMkLst>
          <pc:docMk/>
          <pc:sldMk cId="2269460862" sldId="29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11" creationId="{A8630F6D-5BFC-5450-C5A1-096617FF06C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13" creationId="{8AD6AA15-179E-7FCE-EC3B-39E5C733A4C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14" creationId="{7CA172C3-EEF1-8A3A-9C34-DFA72DFF70F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15" creationId="{445ECEFA-5F53-9511-C175-8C21C96B62B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17" creationId="{E63CFFB2-20BC-E9F0-88F2-1240F217A8A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18" creationId="{84F725B6-BDB4-6C91-6BFC-451FD3A74B6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19" creationId="{98D6D6DB-0173-E004-5271-893E7C92A95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20" creationId="{2D568DF5-35B6-F4F6-FAF8-2C39F1FAFE6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69460862" sldId="296"/>
            <ac:spMk id="25" creationId="{6A1CD48C-83B6-4113-72F2-8AE03D0D93BD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269460862" sldId="296"/>
            <ac:grpSpMk id="10" creationId="{64C6C084-D8D8-2461-ADE9-35449850DA6C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269460862" sldId="296"/>
            <ac:grpSpMk id="16" creationId="{98CD35C5-BD56-A361-FF98-C51939AAAD1C}"/>
          </ac:grpSpMkLst>
        </pc:grpChg>
        <pc:picChg chg="del mod">
          <ac:chgData name="HAVISH MADHVAPATY" userId="71140313-2703-480b-b9ae-8f282742dbab" providerId="ADAL" clId="{1CEC6C77-2FEA-4DA7-AE0D-274B5CDEC542}" dt="2023-07-02T17:20:09.335" v="7314" actId="478"/>
          <ac:picMkLst>
            <pc:docMk/>
            <pc:sldMk cId="2269460862" sldId="296"/>
            <ac:picMk id="2" creationId="{138FBB39-CCC0-78B8-1131-D97BF21A1E3A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269460862" sldId="296"/>
            <ac:picMk id="9" creationId="{1C9AA738-CA79-9F6C-8AFF-E6FAC05AF30D}"/>
          </ac:picMkLst>
        </pc:picChg>
        <pc:picChg chg="mod">
          <ac:chgData name="HAVISH MADHVAPATY" userId="71140313-2703-480b-b9ae-8f282742dbab" providerId="ADAL" clId="{1CEC6C77-2FEA-4DA7-AE0D-274B5CDEC542}" dt="2023-07-02T17:20:20.273" v="7319" actId="1076"/>
          <ac:picMkLst>
            <pc:docMk/>
            <pc:sldMk cId="2269460862" sldId="296"/>
            <ac:picMk id="22" creationId="{F296E3D5-0F08-A9CB-53C9-7C6448211130}"/>
          </ac:picMkLst>
        </pc:picChg>
        <pc:picChg chg="mod">
          <ac:chgData name="HAVISH MADHVAPATY" userId="71140313-2703-480b-b9ae-8f282742dbab" providerId="ADAL" clId="{1CEC6C77-2FEA-4DA7-AE0D-274B5CDEC542}" dt="2023-07-02T17:20:18.462" v="7318" actId="1076"/>
          <ac:picMkLst>
            <pc:docMk/>
            <pc:sldMk cId="2269460862" sldId="296"/>
            <ac:picMk id="24" creationId="{6C699CBC-73FF-043A-E9FF-72459012BBD2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0:43.994" v="7329" actId="1076"/>
        <pc:sldMkLst>
          <pc:docMk/>
          <pc:sldMk cId="290243264" sldId="29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12" creationId="{333F0935-65E5-0B51-C746-942C3E5B5DD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21" creationId="{B0A73237-91F4-ADDD-1333-B5816A2B6335}"/>
          </ac:spMkLst>
        </pc:spChg>
        <pc:spChg chg="mod">
          <ac:chgData name="HAVISH MADHVAPATY" userId="71140313-2703-480b-b9ae-8f282742dbab" providerId="ADAL" clId="{1CEC6C77-2FEA-4DA7-AE0D-274B5CDEC542}" dt="2023-07-02T17:20:36.778" v="7326" actId="1076"/>
          <ac:spMkLst>
            <pc:docMk/>
            <pc:sldMk cId="290243264" sldId="297"/>
            <ac:spMk id="23" creationId="{AA5EF390-54B2-1399-985F-980668CED99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32" creationId="{A8943175-E90C-C0FF-5BDA-2316B6A1808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33" creationId="{FABBCB62-3637-3B62-4C16-2C8D44A1FD2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34" creationId="{662AC4A8-7A97-ECCB-75A1-37D82FE6120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35" creationId="{0274349E-711E-A732-AF9A-166F1CF550B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37" creationId="{B217402C-D5F2-39A3-EE9E-27FB0AF91CC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38" creationId="{C0729378-2BA1-4D00-DEE0-E187EAB3747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39" creationId="{184A5F80-4E31-0C6E-B24A-A5CA1631A22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0243264" sldId="297"/>
            <ac:spMk id="40" creationId="{FC957AE8-560B-71ED-D090-CFA831457756}"/>
          </ac:spMkLst>
        </pc:spChg>
        <pc:grpChg chg="add mod">
          <ac:chgData name="HAVISH MADHVAPATY" userId="71140313-2703-480b-b9ae-8f282742dbab" providerId="ADAL" clId="{1CEC6C77-2FEA-4DA7-AE0D-274B5CDEC542}" dt="2023-07-02T17:20:43.994" v="7329" actId="1076"/>
          <ac:grpSpMkLst>
            <pc:docMk/>
            <pc:sldMk cId="290243264" sldId="297"/>
            <ac:grpSpMk id="3" creationId="{D2C4912C-4813-63AA-EFA2-9AC2DF090BB8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90243264" sldId="297"/>
            <ac:grpSpMk id="31" creationId="{04934EBE-7B8B-3D4D-A50B-9E7264EED6F2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90243264" sldId="297"/>
            <ac:grpSpMk id="36" creationId="{36D53123-D1FE-1597-E8DC-8AD4CB4C9D9F}"/>
          </ac:grpSpMkLst>
        </pc:grpChg>
        <pc:picChg chg="del mod">
          <ac:chgData name="HAVISH MADHVAPATY" userId="71140313-2703-480b-b9ae-8f282742dbab" providerId="ADAL" clId="{1CEC6C77-2FEA-4DA7-AE0D-274B5CDEC542}" dt="2023-07-02T17:20:28.526" v="7323" actId="478"/>
          <ac:picMkLst>
            <pc:docMk/>
            <pc:sldMk cId="290243264" sldId="297"/>
            <ac:picMk id="2" creationId="{E697AE38-A0F8-A737-0FF8-D3F3248203FE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90243264" sldId="297"/>
            <ac:picMk id="8" creationId="{38A6E45A-33E0-E48B-E842-D94F5590814F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0:55.815" v="7334" actId="1076"/>
        <pc:sldMkLst>
          <pc:docMk/>
          <pc:sldMk cId="1845406963" sldId="29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9" creationId="{43F78271-9347-4BB6-9CD2-CF12C88CEC2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15" creationId="{0E3CD307-F7D6-41B2-88C0-37314A53536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17" creationId="{59691F32-76CD-981A-395C-EC3431F3435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18" creationId="{497F0515-0510-A7D0-B03A-BFCCCD4B32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19" creationId="{D626B45F-F4F8-19B9-FF7C-2643AF8BEB1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20" creationId="{6530A0CD-02B4-FF30-2C81-11E9AA8ADD0A}"/>
          </ac:spMkLst>
        </pc:spChg>
        <pc:spChg chg="mod">
          <ac:chgData name="HAVISH MADHVAPATY" userId="71140313-2703-480b-b9ae-8f282742dbab" providerId="ADAL" clId="{1CEC6C77-2FEA-4DA7-AE0D-274B5CDEC542}" dt="2023-07-02T17:20:48.570" v="7331" actId="1076"/>
          <ac:spMkLst>
            <pc:docMk/>
            <pc:sldMk cId="1845406963" sldId="298"/>
            <ac:spMk id="23" creationId="{AA5EF390-54B2-1399-985F-980668CED99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34" creationId="{27C50C1C-1294-B46E-7D00-5374B215386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35" creationId="{CDF4FFAA-B935-630F-3F97-FFE373F66F6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36" creationId="{C5322466-29C1-2251-C144-EF090650B8F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45406963" sldId="298"/>
            <ac:spMk id="37" creationId="{9D47ACD6-FB5C-E7E8-9C76-BBDD3D7F204F}"/>
          </ac:spMkLst>
        </pc:spChg>
        <pc:grpChg chg="add mod">
          <ac:chgData name="HAVISH MADHVAPATY" userId="71140313-2703-480b-b9ae-8f282742dbab" providerId="ADAL" clId="{1CEC6C77-2FEA-4DA7-AE0D-274B5CDEC542}" dt="2023-07-02T17:20:55.815" v="7334" actId="1076"/>
          <ac:grpSpMkLst>
            <pc:docMk/>
            <pc:sldMk cId="1845406963" sldId="298"/>
            <ac:grpSpMk id="4" creationId="{C16E7908-8309-E9AC-01B2-72B6CC6A3CC9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845406963" sldId="298"/>
            <ac:grpSpMk id="16" creationId="{DC834A11-AD4F-59A4-9D32-78A82BAA3E8F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845406963" sldId="298"/>
            <ac:grpSpMk id="33" creationId="{F26F0759-0457-EF97-3DC8-495862589449}"/>
          </ac:grpSpMkLst>
        </pc:grpChg>
        <pc:picChg chg="del mod">
          <ac:chgData name="HAVISH MADHVAPATY" userId="71140313-2703-480b-b9ae-8f282742dbab" providerId="ADAL" clId="{1CEC6C77-2FEA-4DA7-AE0D-274B5CDEC542}" dt="2023-07-02T17:20:45.468" v="7330" actId="478"/>
          <ac:picMkLst>
            <pc:docMk/>
            <pc:sldMk cId="1845406963" sldId="298"/>
            <ac:picMk id="2" creationId="{A239D0D9-42AE-90FD-68F4-90605FB40E5D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845406963" sldId="298"/>
            <ac:picMk id="3" creationId="{39C2B3D8-235F-8DA7-0B9C-7E46F2E0DCDF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845406963" sldId="298"/>
            <ac:picMk id="14" creationId="{4EE3A280-BC7A-639D-0B01-7F551236E669}"/>
          </ac:picMkLst>
        </pc:picChg>
        <pc:cxnChg chg="mod">
          <ac:chgData name="HAVISH MADHVAPATY" userId="71140313-2703-480b-b9ae-8f282742dbab" providerId="ADAL" clId="{1CEC6C77-2FEA-4DA7-AE0D-274B5CDEC542}" dt="2023-07-02T11:54:55.920" v="7223"/>
          <ac:cxnSpMkLst>
            <pc:docMk/>
            <pc:sldMk cId="1845406963" sldId="298"/>
            <ac:cxnSpMk id="5" creationId="{D1A9653C-04AD-D7C5-41B3-23A29986A4AA}"/>
          </ac:cxnSpMkLst>
        </pc:cxnChg>
      </pc:sldChg>
      <pc:sldChg chg="delSp modSp mod">
        <pc:chgData name="HAVISH MADHVAPATY" userId="71140313-2703-480b-b9ae-8f282742dbab" providerId="ADAL" clId="{1CEC6C77-2FEA-4DA7-AE0D-274B5CDEC542}" dt="2023-07-02T17:16:02.208" v="7234" actId="478"/>
        <pc:sldMkLst>
          <pc:docMk/>
          <pc:sldMk cId="2008617058" sldId="29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008617058" sldId="299"/>
            <ac:spMk id="6" creationId="{F95AB190-4AA0-94B4-4CC1-F89155BC3C7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008617058" sldId="299"/>
            <ac:spMk id="7" creationId="{49801DBF-8101-45D9-9486-964AB6F62F59}"/>
          </ac:spMkLst>
        </pc:spChg>
        <pc:picChg chg="del mod">
          <ac:chgData name="HAVISH MADHVAPATY" userId="71140313-2703-480b-b9ae-8f282742dbab" providerId="ADAL" clId="{1CEC6C77-2FEA-4DA7-AE0D-274B5CDEC542}" dt="2023-07-02T17:16:02.208" v="7234" actId="478"/>
          <ac:picMkLst>
            <pc:docMk/>
            <pc:sldMk cId="2008617058" sldId="299"/>
            <ac:picMk id="2" creationId="{2BF45E1C-21A1-3F80-2DB7-6022A08CF318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008617058" sldId="299"/>
            <ac:picMk id="3" creationId="{FEDB13CF-A12F-2517-14EE-4B482363CC49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008617058" sldId="299"/>
            <ac:picMk id="8" creationId="{2948345D-5FDE-C76D-5A26-8E78E4633C5B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008617058" sldId="299"/>
            <ac:picMk id="10" creationId="{CE4A5C94-99C9-3B7C-7094-5350360E9F5A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4:34.515" v="7401" actId="1076"/>
        <pc:sldMkLst>
          <pc:docMk/>
          <pc:sldMk cId="1928356115" sldId="300"/>
        </pc:sldMkLst>
        <pc:spChg chg="add del mod">
          <ac:chgData name="HAVISH MADHVAPATY" userId="71140313-2703-480b-b9ae-8f282742dbab" providerId="ADAL" clId="{1CEC6C77-2FEA-4DA7-AE0D-274B5CDEC542}" dt="2023-07-02T17:24:07.549" v="7392"/>
          <ac:spMkLst>
            <pc:docMk/>
            <pc:sldMk cId="1928356115" sldId="300"/>
            <ac:spMk id="5" creationId="{4B59F851-8613-DAFC-CAC0-5D05C25A89D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1CEC6C77-2FEA-4DA7-AE0D-274B5CDEC542}" dt="2023-07-02T17:24:07.549" v="7392"/>
          <ac:spMkLst>
            <pc:docMk/>
            <pc:sldMk cId="1928356115" sldId="300"/>
            <ac:spMk id="8" creationId="{0A8A2A82-4546-8D74-54EB-0B3D89316C68}"/>
          </ac:spMkLst>
        </pc:spChg>
        <pc:spChg chg="mod">
          <ac:chgData name="HAVISH MADHVAPATY" userId="71140313-2703-480b-b9ae-8f282742dbab" providerId="ADAL" clId="{1CEC6C77-2FEA-4DA7-AE0D-274B5CDEC542}" dt="2023-07-02T17:24:02.981" v="7391"/>
          <ac:spMkLst>
            <pc:docMk/>
            <pc:sldMk cId="1928356115" sldId="300"/>
            <ac:spMk id="10" creationId="{C30BDF54-A613-642C-3507-C2EA58FACE32}"/>
          </ac:spMkLst>
        </pc:spChg>
        <pc:spChg chg="mod">
          <ac:chgData name="HAVISH MADHVAPATY" userId="71140313-2703-480b-b9ae-8f282742dbab" providerId="ADAL" clId="{1CEC6C77-2FEA-4DA7-AE0D-274B5CDEC542}" dt="2023-07-02T17:23:42.950" v="7384" actId="1076"/>
          <ac:spMkLst>
            <pc:docMk/>
            <pc:sldMk cId="1928356115" sldId="300"/>
            <ac:spMk id="11" creationId="{6B147B99-CE31-368F-C6E8-8F45784FE752}"/>
          </ac:spMkLst>
        </pc:spChg>
        <pc:spChg chg="mod">
          <ac:chgData name="HAVISH MADHVAPATY" userId="71140313-2703-480b-b9ae-8f282742dbab" providerId="ADAL" clId="{1CEC6C77-2FEA-4DA7-AE0D-274B5CDEC542}" dt="2023-07-02T17:23:42.950" v="7384" actId="1076"/>
          <ac:spMkLst>
            <pc:docMk/>
            <pc:sldMk cId="1928356115" sldId="300"/>
            <ac:spMk id="12" creationId="{DE59A187-95C2-9113-A03F-D7255DF1514D}"/>
          </ac:spMkLst>
        </pc:spChg>
        <pc:spChg chg="mod">
          <ac:chgData name="HAVISH MADHVAPATY" userId="71140313-2703-480b-b9ae-8f282742dbab" providerId="ADAL" clId="{1CEC6C77-2FEA-4DA7-AE0D-274B5CDEC542}" dt="2023-07-02T17:24:02.981" v="7391"/>
          <ac:spMkLst>
            <pc:docMk/>
            <pc:sldMk cId="1928356115" sldId="300"/>
            <ac:spMk id="13" creationId="{300F6AD7-A622-2AB5-4F1C-192A8DE005F1}"/>
          </ac:spMkLst>
        </pc:spChg>
        <pc:spChg chg="mod">
          <ac:chgData name="HAVISH MADHVAPATY" userId="71140313-2703-480b-b9ae-8f282742dbab" providerId="ADAL" clId="{1CEC6C77-2FEA-4DA7-AE0D-274B5CDEC542}" dt="2023-07-02T17:24:02.981" v="7391"/>
          <ac:spMkLst>
            <pc:docMk/>
            <pc:sldMk cId="1928356115" sldId="300"/>
            <ac:spMk id="14" creationId="{DD98FFDC-5F91-A551-F1D8-C29B53F50F18}"/>
          </ac:spMkLst>
        </pc:spChg>
        <pc:spChg chg="mod">
          <ac:chgData name="HAVISH MADHVAPATY" userId="71140313-2703-480b-b9ae-8f282742dbab" providerId="ADAL" clId="{1CEC6C77-2FEA-4DA7-AE0D-274B5CDEC542}" dt="2023-07-02T17:24:02.981" v="7391"/>
          <ac:spMkLst>
            <pc:docMk/>
            <pc:sldMk cId="1928356115" sldId="300"/>
            <ac:spMk id="15" creationId="{88CE354D-65E3-BEC4-6374-BE90A06265E1}"/>
          </ac:spMkLst>
        </pc:spChg>
        <pc:spChg chg="add del mod">
          <ac:chgData name="HAVISH MADHVAPATY" userId="71140313-2703-480b-b9ae-8f282742dbab" providerId="ADAL" clId="{1CEC6C77-2FEA-4DA7-AE0D-274B5CDEC542}" dt="2023-07-02T17:24:07.549" v="7392"/>
          <ac:spMkLst>
            <pc:docMk/>
            <pc:sldMk cId="1928356115" sldId="300"/>
            <ac:spMk id="16" creationId="{05E4C2C8-9BB8-20A1-4242-7006B75ED90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19" creationId="{45B5C4B9-913A-E586-366C-799F13C1C38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20" creationId="{6122CA0A-B002-2553-3081-1C00631BFDF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21" creationId="{DA7B59CC-FCDB-D04D-F6FF-5414D5F4FE9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22" creationId="{3EB76E19-9451-0043-62CA-2A2ADD157996}"/>
          </ac:spMkLst>
        </pc:spChg>
        <pc:spChg chg="mod">
          <ac:chgData name="HAVISH MADHVAPATY" userId="71140313-2703-480b-b9ae-8f282742dbab" providerId="ADAL" clId="{1CEC6C77-2FEA-4DA7-AE0D-274B5CDEC542}" dt="2023-07-02T17:24:02.981" v="7391"/>
          <ac:spMkLst>
            <pc:docMk/>
            <pc:sldMk cId="1928356115" sldId="300"/>
            <ac:spMk id="23" creationId="{DA6A705B-6076-29A9-CA14-D78C36C133AB}"/>
          </ac:spMkLst>
        </pc:spChg>
        <pc:spChg chg="mod">
          <ac:chgData name="HAVISH MADHVAPATY" userId="71140313-2703-480b-b9ae-8f282742dbab" providerId="ADAL" clId="{1CEC6C77-2FEA-4DA7-AE0D-274B5CDEC542}" dt="2023-07-02T17:23:42.950" v="7384" actId="1076"/>
          <ac:spMkLst>
            <pc:docMk/>
            <pc:sldMk cId="1928356115" sldId="300"/>
            <ac:spMk id="24" creationId="{36D95D9F-698A-5772-F7CE-3BF0386B9ED0}"/>
          </ac:spMkLst>
        </pc:spChg>
        <pc:spChg chg="mod">
          <ac:chgData name="HAVISH MADHVAPATY" userId="71140313-2703-480b-b9ae-8f282742dbab" providerId="ADAL" clId="{1CEC6C77-2FEA-4DA7-AE0D-274B5CDEC542}" dt="2023-07-02T17:23:56.826" v="7389" actId="14100"/>
          <ac:spMkLst>
            <pc:docMk/>
            <pc:sldMk cId="1928356115" sldId="300"/>
            <ac:spMk id="25" creationId="{C5023F58-8174-C993-3AFA-54BF8A7758FC}"/>
          </ac:spMkLst>
        </pc:spChg>
        <pc:spChg chg="mod">
          <ac:chgData name="HAVISH MADHVAPATY" userId="71140313-2703-480b-b9ae-8f282742dbab" providerId="ADAL" clId="{1CEC6C77-2FEA-4DA7-AE0D-274B5CDEC542}" dt="2023-07-02T17:23:42.950" v="7384" actId="1076"/>
          <ac:spMkLst>
            <pc:docMk/>
            <pc:sldMk cId="1928356115" sldId="300"/>
            <ac:spMk id="26" creationId="{3BB3512E-B484-6E6D-4CC0-D8CE500E547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28" creationId="{C9938EF8-0007-7B56-D2CE-CCD462609C1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29" creationId="{B25A9A35-B68F-7976-7FB1-DA8ECC86BD0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30" creationId="{D06E5989-5C15-03B4-E7F4-33A167C8C03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31" creationId="{14B40CB5-52A7-6A67-E0B4-A6C78ECE161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33" creationId="{F3F51846-AC89-6FAC-8D80-BC0E400B02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34" creationId="{4639F2DB-2834-FA83-5E7A-398E86711A4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35" creationId="{D85E9589-B14A-3D0A-978A-CBF47AFF253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36" creationId="{703FAC21-14E1-F64B-51B9-25427728D6F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38" creationId="{93BB2298-1CE0-B0B3-AF45-918917EC8D9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39" creationId="{90B5E5DE-23A1-32D3-6966-BE5E43A4096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40" creationId="{F07708E5-DFB3-B4F2-9FAB-DF004F72186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8356115" sldId="300"/>
            <ac:spMk id="41" creationId="{62D55191-2E8C-49BA-DAA8-4010609AF4C2}"/>
          </ac:spMkLst>
        </pc:spChg>
        <pc:spChg chg="mod">
          <ac:chgData name="HAVISH MADHVAPATY" userId="71140313-2703-480b-b9ae-8f282742dbab" providerId="ADAL" clId="{1CEC6C77-2FEA-4DA7-AE0D-274B5CDEC542}" dt="2023-07-02T17:24:02.981" v="7391"/>
          <ac:spMkLst>
            <pc:docMk/>
            <pc:sldMk cId="1928356115" sldId="300"/>
            <ac:spMk id="42" creationId="{DBE58D72-3A98-1D03-D167-8D94873F8FBE}"/>
          </ac:spMkLst>
        </pc:spChg>
        <pc:spChg chg="mod">
          <ac:chgData name="HAVISH MADHVAPATY" userId="71140313-2703-480b-b9ae-8f282742dbab" providerId="ADAL" clId="{1CEC6C77-2FEA-4DA7-AE0D-274B5CDEC542}" dt="2023-07-02T17:24:02.981" v="7391"/>
          <ac:spMkLst>
            <pc:docMk/>
            <pc:sldMk cId="1928356115" sldId="300"/>
            <ac:spMk id="43" creationId="{3837078B-6FA5-DD46-096C-931DC5B0C660}"/>
          </ac:spMkLst>
        </pc:spChg>
        <pc:spChg chg="mod">
          <ac:chgData name="HAVISH MADHVAPATY" userId="71140313-2703-480b-b9ae-8f282742dbab" providerId="ADAL" clId="{1CEC6C77-2FEA-4DA7-AE0D-274B5CDEC542}" dt="2023-07-02T17:24:02.981" v="7391"/>
          <ac:spMkLst>
            <pc:docMk/>
            <pc:sldMk cId="1928356115" sldId="300"/>
            <ac:spMk id="44" creationId="{7AA17355-EE73-ACB0-6105-7EF4716F38C6}"/>
          </ac:spMkLst>
        </pc:spChg>
        <pc:spChg chg="add mod">
          <ac:chgData name="HAVISH MADHVAPATY" userId="71140313-2703-480b-b9ae-8f282742dbab" providerId="ADAL" clId="{1CEC6C77-2FEA-4DA7-AE0D-274B5CDEC542}" dt="2023-07-02T17:24:34.515" v="7401" actId="1076"/>
          <ac:spMkLst>
            <pc:docMk/>
            <pc:sldMk cId="1928356115" sldId="300"/>
            <ac:spMk id="45" creationId="{056CBD23-4EF3-8C76-0A51-83B9D9B5D42F}"/>
          </ac:spMkLst>
        </pc:spChg>
        <pc:spChg chg="add mod">
          <ac:chgData name="HAVISH MADHVAPATY" userId="71140313-2703-480b-b9ae-8f282742dbab" providerId="ADAL" clId="{1CEC6C77-2FEA-4DA7-AE0D-274B5CDEC542}" dt="2023-07-02T17:24:10.400" v="7394" actId="1076"/>
          <ac:spMkLst>
            <pc:docMk/>
            <pc:sldMk cId="1928356115" sldId="300"/>
            <ac:spMk id="47" creationId="{10B8A570-ED16-E6F3-0CD9-9A93AA43FA85}"/>
          </ac:spMkLst>
        </pc:spChg>
        <pc:spChg chg="mod">
          <ac:chgData name="HAVISH MADHVAPATY" userId="71140313-2703-480b-b9ae-8f282742dbab" providerId="ADAL" clId="{1CEC6C77-2FEA-4DA7-AE0D-274B5CDEC542}" dt="2023-07-02T17:24:08.410" v="7393"/>
          <ac:spMkLst>
            <pc:docMk/>
            <pc:sldMk cId="1928356115" sldId="300"/>
            <ac:spMk id="49" creationId="{8ECFCE66-B80F-999C-0163-69285D13A678}"/>
          </ac:spMkLst>
        </pc:spChg>
        <pc:spChg chg="mod">
          <ac:chgData name="HAVISH MADHVAPATY" userId="71140313-2703-480b-b9ae-8f282742dbab" providerId="ADAL" clId="{1CEC6C77-2FEA-4DA7-AE0D-274B5CDEC542}" dt="2023-07-02T17:24:08.410" v="7393"/>
          <ac:spMkLst>
            <pc:docMk/>
            <pc:sldMk cId="1928356115" sldId="300"/>
            <ac:spMk id="50" creationId="{27F70417-C735-E2A4-F0AA-AD902D627E5F}"/>
          </ac:spMkLst>
        </pc:spChg>
        <pc:spChg chg="mod">
          <ac:chgData name="HAVISH MADHVAPATY" userId="71140313-2703-480b-b9ae-8f282742dbab" providerId="ADAL" clId="{1CEC6C77-2FEA-4DA7-AE0D-274B5CDEC542}" dt="2023-07-02T17:24:08.410" v="7393"/>
          <ac:spMkLst>
            <pc:docMk/>
            <pc:sldMk cId="1928356115" sldId="300"/>
            <ac:spMk id="51" creationId="{32E20B26-BEAE-6379-5CF3-47DE3AA8D238}"/>
          </ac:spMkLst>
        </pc:spChg>
        <pc:spChg chg="mod">
          <ac:chgData name="HAVISH MADHVAPATY" userId="71140313-2703-480b-b9ae-8f282742dbab" providerId="ADAL" clId="{1CEC6C77-2FEA-4DA7-AE0D-274B5CDEC542}" dt="2023-07-02T17:24:08.410" v="7393"/>
          <ac:spMkLst>
            <pc:docMk/>
            <pc:sldMk cId="1928356115" sldId="300"/>
            <ac:spMk id="52" creationId="{2D146155-E140-1945-8557-E0B370678FA0}"/>
          </ac:spMkLst>
        </pc:spChg>
        <pc:spChg chg="add mod">
          <ac:chgData name="HAVISH MADHVAPATY" userId="71140313-2703-480b-b9ae-8f282742dbab" providerId="ADAL" clId="{1CEC6C77-2FEA-4DA7-AE0D-274B5CDEC542}" dt="2023-07-02T17:24:10.400" v="7394" actId="1076"/>
          <ac:spMkLst>
            <pc:docMk/>
            <pc:sldMk cId="1928356115" sldId="300"/>
            <ac:spMk id="53" creationId="{1BFADC83-DE27-4F90-5312-6F2B2F258B08}"/>
          </ac:spMkLst>
        </pc:spChg>
        <pc:spChg chg="mod">
          <ac:chgData name="HAVISH MADHVAPATY" userId="71140313-2703-480b-b9ae-8f282742dbab" providerId="ADAL" clId="{1CEC6C77-2FEA-4DA7-AE0D-274B5CDEC542}" dt="2023-07-02T17:24:08.410" v="7393"/>
          <ac:spMkLst>
            <pc:docMk/>
            <pc:sldMk cId="1928356115" sldId="300"/>
            <ac:spMk id="55" creationId="{6F319E7D-8451-C54F-E9F2-84B089A9D244}"/>
          </ac:spMkLst>
        </pc:spChg>
        <pc:spChg chg="mod">
          <ac:chgData name="HAVISH MADHVAPATY" userId="71140313-2703-480b-b9ae-8f282742dbab" providerId="ADAL" clId="{1CEC6C77-2FEA-4DA7-AE0D-274B5CDEC542}" dt="2023-07-02T17:24:08.410" v="7393"/>
          <ac:spMkLst>
            <pc:docMk/>
            <pc:sldMk cId="1928356115" sldId="300"/>
            <ac:spMk id="56" creationId="{943B0A79-2D51-3117-6D84-C31A0DCA1D01}"/>
          </ac:spMkLst>
        </pc:spChg>
        <pc:spChg chg="mod">
          <ac:chgData name="HAVISH MADHVAPATY" userId="71140313-2703-480b-b9ae-8f282742dbab" providerId="ADAL" clId="{1CEC6C77-2FEA-4DA7-AE0D-274B5CDEC542}" dt="2023-07-02T17:24:08.410" v="7393"/>
          <ac:spMkLst>
            <pc:docMk/>
            <pc:sldMk cId="1928356115" sldId="300"/>
            <ac:spMk id="57" creationId="{0FF8DF3E-4632-0862-745A-D2564AF74131}"/>
          </ac:spMkLst>
        </pc:spChg>
        <pc:spChg chg="mod">
          <ac:chgData name="HAVISH MADHVAPATY" userId="71140313-2703-480b-b9ae-8f282742dbab" providerId="ADAL" clId="{1CEC6C77-2FEA-4DA7-AE0D-274B5CDEC542}" dt="2023-07-02T17:24:08.410" v="7393"/>
          <ac:spMkLst>
            <pc:docMk/>
            <pc:sldMk cId="1928356115" sldId="300"/>
            <ac:spMk id="58" creationId="{EEECD2A7-5A2D-9150-7FA3-D6A0DE95EFA2}"/>
          </ac:spMkLst>
        </pc:spChg>
        <pc:grpChg chg="add mod">
          <ac:chgData name="HAVISH MADHVAPATY" userId="71140313-2703-480b-b9ae-8f282742dbab" providerId="ADAL" clId="{1CEC6C77-2FEA-4DA7-AE0D-274B5CDEC542}" dt="2023-07-02T17:23:49.698" v="7387" actId="1076"/>
          <ac:grpSpMkLst>
            <pc:docMk/>
            <pc:sldMk cId="1928356115" sldId="300"/>
            <ac:grpSpMk id="3" creationId="{533E7BA5-D9EF-D1A9-6E3A-4ABA78B98538}"/>
          </ac:grpSpMkLst>
        </pc:grpChg>
        <pc:grpChg chg="add del mod">
          <ac:chgData name="HAVISH MADHVAPATY" userId="71140313-2703-480b-b9ae-8f282742dbab" providerId="ADAL" clId="{1CEC6C77-2FEA-4DA7-AE0D-274B5CDEC542}" dt="2023-07-02T17:24:07.549" v="7392"/>
          <ac:grpSpMkLst>
            <pc:docMk/>
            <pc:sldMk cId="1928356115" sldId="300"/>
            <ac:grpSpMk id="9" creationId="{A1C09774-AB6F-3678-7709-5E814CD1D01D}"/>
          </ac:grpSpMkLst>
        </pc:grpChg>
        <pc:grpChg chg="add del mod">
          <ac:chgData name="HAVISH MADHVAPATY" userId="71140313-2703-480b-b9ae-8f282742dbab" providerId="ADAL" clId="{1CEC6C77-2FEA-4DA7-AE0D-274B5CDEC542}" dt="2023-07-02T17:24:07.549" v="7392"/>
          <ac:grpSpMkLst>
            <pc:docMk/>
            <pc:sldMk cId="1928356115" sldId="300"/>
            <ac:grpSpMk id="17" creationId="{A3831C20-B37A-3B03-0E1D-6E31061EFE42}"/>
          </ac:grpSpMkLst>
        </pc:grpChg>
        <pc:grpChg chg="mod">
          <ac:chgData name="HAVISH MADHVAPATY" userId="71140313-2703-480b-b9ae-8f282742dbab" providerId="ADAL" clId="{1CEC6C77-2FEA-4DA7-AE0D-274B5CDEC542}" dt="2023-07-02T17:23:42.950" v="7384" actId="1076"/>
          <ac:grpSpMkLst>
            <pc:docMk/>
            <pc:sldMk cId="1928356115" sldId="300"/>
            <ac:grpSpMk id="18" creationId="{E51CF385-0413-2F85-5F96-134CC589BDF9}"/>
          </ac:grpSpMkLst>
        </pc:grpChg>
        <pc:grpChg chg="mod">
          <ac:chgData name="HAVISH MADHVAPATY" userId="71140313-2703-480b-b9ae-8f282742dbab" providerId="ADAL" clId="{1CEC6C77-2FEA-4DA7-AE0D-274B5CDEC542}" dt="2023-07-02T17:23:42.950" v="7384" actId="1076"/>
          <ac:grpSpMkLst>
            <pc:docMk/>
            <pc:sldMk cId="1928356115" sldId="300"/>
            <ac:grpSpMk id="27" creationId="{F1B10D94-1A01-EECF-2259-DF48BC2C4564}"/>
          </ac:grpSpMkLst>
        </pc:grpChg>
        <pc:grpChg chg="mod">
          <ac:chgData name="HAVISH MADHVAPATY" userId="71140313-2703-480b-b9ae-8f282742dbab" providerId="ADAL" clId="{1CEC6C77-2FEA-4DA7-AE0D-274B5CDEC542}" dt="2023-07-02T17:23:42.950" v="7384" actId="1076"/>
          <ac:grpSpMkLst>
            <pc:docMk/>
            <pc:sldMk cId="1928356115" sldId="300"/>
            <ac:grpSpMk id="32" creationId="{7D95A067-85CB-42C3-5EFA-67E9C69CEC3C}"/>
          </ac:grpSpMkLst>
        </pc:grpChg>
        <pc:grpChg chg="mod">
          <ac:chgData name="HAVISH MADHVAPATY" userId="71140313-2703-480b-b9ae-8f282742dbab" providerId="ADAL" clId="{1CEC6C77-2FEA-4DA7-AE0D-274B5CDEC542}" dt="2023-07-02T17:23:42.950" v="7384" actId="1076"/>
          <ac:grpSpMkLst>
            <pc:docMk/>
            <pc:sldMk cId="1928356115" sldId="300"/>
            <ac:grpSpMk id="37" creationId="{35BCE8E4-0E7F-4357-F812-706BD5DC04DA}"/>
          </ac:grpSpMkLst>
        </pc:grpChg>
        <pc:grpChg chg="add mod">
          <ac:chgData name="HAVISH MADHVAPATY" userId="71140313-2703-480b-b9ae-8f282742dbab" providerId="ADAL" clId="{1CEC6C77-2FEA-4DA7-AE0D-274B5CDEC542}" dt="2023-07-02T17:24:10.400" v="7394" actId="1076"/>
          <ac:grpSpMkLst>
            <pc:docMk/>
            <pc:sldMk cId="1928356115" sldId="300"/>
            <ac:grpSpMk id="48" creationId="{8C35938A-885F-2C5A-05C9-3C23875CAE2B}"/>
          </ac:grpSpMkLst>
        </pc:grpChg>
        <pc:grpChg chg="add mod">
          <ac:chgData name="HAVISH MADHVAPATY" userId="71140313-2703-480b-b9ae-8f282742dbab" providerId="ADAL" clId="{1CEC6C77-2FEA-4DA7-AE0D-274B5CDEC542}" dt="2023-07-02T17:24:10.400" v="7394" actId="1076"/>
          <ac:grpSpMkLst>
            <pc:docMk/>
            <pc:sldMk cId="1928356115" sldId="300"/>
            <ac:grpSpMk id="54" creationId="{8808026D-A61F-6A38-D9E0-40FB59FBC34F}"/>
          </ac:grpSpMkLst>
        </pc:grpChg>
        <pc:grpChg chg="add mod">
          <ac:chgData name="HAVISH MADHVAPATY" userId="71140313-2703-480b-b9ae-8f282742dbab" providerId="ADAL" clId="{1CEC6C77-2FEA-4DA7-AE0D-274B5CDEC542}" dt="2023-07-02T17:24:29.277" v="7400" actId="14100"/>
          <ac:grpSpMkLst>
            <pc:docMk/>
            <pc:sldMk cId="1928356115" sldId="300"/>
            <ac:grpSpMk id="59" creationId="{798E5B22-2A31-95AF-00DA-1FAD3FE08148}"/>
          </ac:grpSpMkLst>
        </pc:grpChg>
        <pc:picChg chg="del mod">
          <ac:chgData name="HAVISH MADHVAPATY" userId="71140313-2703-480b-b9ae-8f282742dbab" providerId="ADAL" clId="{1CEC6C77-2FEA-4DA7-AE0D-274B5CDEC542}" dt="2023-07-02T17:23:28.106" v="7383" actId="478"/>
          <ac:picMkLst>
            <pc:docMk/>
            <pc:sldMk cId="1928356115" sldId="300"/>
            <ac:picMk id="2" creationId="{5E231D94-501B-D89F-9823-E8AD557F3804}"/>
          </ac:picMkLst>
        </pc:picChg>
        <pc:picChg chg="mod">
          <ac:chgData name="HAVISH MADHVAPATY" userId="71140313-2703-480b-b9ae-8f282742dbab" providerId="ADAL" clId="{1CEC6C77-2FEA-4DA7-AE0D-274B5CDEC542}" dt="2023-07-02T17:23:42.950" v="7384" actId="1076"/>
          <ac:picMkLst>
            <pc:docMk/>
            <pc:sldMk cId="1928356115" sldId="300"/>
            <ac:picMk id="4" creationId="{64B793E0-19A3-98BA-52B8-0B0C6360E28E}"/>
          </ac:picMkLst>
        </pc:picChg>
        <pc:picChg chg="add del mod">
          <ac:chgData name="HAVISH MADHVAPATY" userId="71140313-2703-480b-b9ae-8f282742dbab" providerId="ADAL" clId="{1CEC6C77-2FEA-4DA7-AE0D-274B5CDEC542}" dt="2023-07-02T17:24:07.549" v="7392"/>
          <ac:picMkLst>
            <pc:docMk/>
            <pc:sldMk cId="1928356115" sldId="300"/>
            <ac:picMk id="6" creationId="{F57A5771-2CC5-B9C2-CD3C-0C607086AE33}"/>
          </ac:picMkLst>
        </pc:picChg>
        <pc:picChg chg="add mod">
          <ac:chgData name="HAVISH MADHVAPATY" userId="71140313-2703-480b-b9ae-8f282742dbab" providerId="ADAL" clId="{1CEC6C77-2FEA-4DA7-AE0D-274B5CDEC542}" dt="2023-07-02T17:24:10.400" v="7394" actId="1076"/>
          <ac:picMkLst>
            <pc:docMk/>
            <pc:sldMk cId="1928356115" sldId="300"/>
            <ac:picMk id="46" creationId="{19F4F32D-E0B1-239B-0447-295161B90833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4:48.551" v="7406" actId="1076"/>
        <pc:sldMkLst>
          <pc:docMk/>
          <pc:sldMk cId="3876844129" sldId="30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6844129" sldId="301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6844129" sldId="301"/>
            <ac:spMk id="11" creationId="{687F4473-84C6-2808-FE37-930575F3EED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6844129" sldId="301"/>
            <ac:spMk id="18" creationId="{E9F69D3D-8DC0-51D3-1576-EAC956748B6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6844129" sldId="301"/>
            <ac:spMk id="19" creationId="{5A7305CB-6352-EFEC-C13C-1B622432148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6844129" sldId="301"/>
            <ac:spMk id="20" creationId="{6B8B924E-6475-FACD-B709-52F0D06A37A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6844129" sldId="301"/>
            <ac:spMk id="21" creationId="{C1CFEB3B-C1A7-C6DA-6961-3CA75F66E7A4}"/>
          </ac:spMkLst>
        </pc:spChg>
        <pc:spChg chg="mod">
          <ac:chgData name="HAVISH MADHVAPATY" userId="71140313-2703-480b-b9ae-8f282742dbab" providerId="ADAL" clId="{1CEC6C77-2FEA-4DA7-AE0D-274B5CDEC542}" dt="2023-07-02T17:24:44.556" v="7404" actId="1076"/>
          <ac:spMkLst>
            <pc:docMk/>
            <pc:sldMk cId="3876844129" sldId="301"/>
            <ac:spMk id="22" creationId="{96362453-113D-B1DB-9F57-EB5C29B8736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876844129" sldId="301"/>
            <ac:grpSpMk id="12" creationId="{9E9FD6B1-7254-24E8-188D-B15EEBF14679}"/>
          </ac:grpSpMkLst>
        </pc:grpChg>
        <pc:picChg chg="del mod">
          <ac:chgData name="HAVISH MADHVAPATY" userId="71140313-2703-480b-b9ae-8f282742dbab" providerId="ADAL" clId="{1CEC6C77-2FEA-4DA7-AE0D-274B5CDEC542}" dt="2023-07-02T17:24:42.290" v="7403" actId="478"/>
          <ac:picMkLst>
            <pc:docMk/>
            <pc:sldMk cId="3876844129" sldId="301"/>
            <ac:picMk id="2" creationId="{17176BA3-43A6-414B-0B4A-0AC332359672}"/>
          </ac:picMkLst>
        </pc:picChg>
        <pc:picChg chg="mod">
          <ac:chgData name="HAVISH MADHVAPATY" userId="71140313-2703-480b-b9ae-8f282742dbab" providerId="ADAL" clId="{1CEC6C77-2FEA-4DA7-AE0D-274B5CDEC542}" dt="2023-07-02T17:24:48.551" v="7406" actId="1076"/>
          <ac:picMkLst>
            <pc:docMk/>
            <pc:sldMk cId="3876844129" sldId="301"/>
            <ac:picMk id="4" creationId="{2A8D2019-66F5-4A62-B8C1-10AAC8775D59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17:52.398" v="7267" actId="1076"/>
        <pc:sldMkLst>
          <pc:docMk/>
          <pc:sldMk cId="2135621921" sldId="30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5" creationId="{4D159C21-CB4A-F6BA-766A-84509A779ED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8" creationId="{EF6633A5-7D85-CD1A-3450-501B5E66F36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9" creationId="{33E5E3A5-3DE7-DA93-33F7-96E0BADA050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10" creationId="{B3C55CAE-9366-622D-7E74-32516F13835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13" creationId="{EDEE608C-A691-659E-BFFA-0F81FFB1AE3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16" creationId="{48C4E3F9-0E23-1345-DCA4-302FFBEBADE0}"/>
          </ac:spMkLst>
        </pc:spChg>
        <pc:spChg chg="mod">
          <ac:chgData name="HAVISH MADHVAPATY" userId="71140313-2703-480b-b9ae-8f282742dbab" providerId="ADAL" clId="{1CEC6C77-2FEA-4DA7-AE0D-274B5CDEC542}" dt="2023-07-02T17:17:46.088" v="7264" actId="1076"/>
          <ac:spMkLst>
            <pc:docMk/>
            <pc:sldMk cId="2135621921" sldId="302"/>
            <ac:spMk id="22" creationId="{96362453-113D-B1DB-9F57-EB5C29B8736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23" creationId="{186FCC63-AFA3-7E8E-026E-FE6AEC34781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24" creationId="{D22A6802-DACD-2D9E-C2F9-074F1FBB9BC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25" creationId="{D55597E6-C198-0BE4-12C4-51399D787DA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35621921" sldId="302"/>
            <ac:spMk id="26" creationId="{1D45B8E9-146F-0B27-EFBC-4E500C42FED6}"/>
          </ac:spMkLst>
        </pc:spChg>
        <pc:grpChg chg="add mod">
          <ac:chgData name="HAVISH MADHVAPATY" userId="71140313-2703-480b-b9ae-8f282742dbab" providerId="ADAL" clId="{1CEC6C77-2FEA-4DA7-AE0D-274B5CDEC542}" dt="2023-07-02T17:17:52.398" v="7267" actId="1076"/>
          <ac:grpSpMkLst>
            <pc:docMk/>
            <pc:sldMk cId="2135621921" sldId="302"/>
            <ac:grpSpMk id="4" creationId="{3E1359A2-EE28-F457-E988-96D10A977583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135621921" sldId="302"/>
            <ac:grpSpMk id="6" creationId="{012D09E5-8947-7DD4-7BFB-9BED5DDAA507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135621921" sldId="302"/>
            <ac:grpSpMk id="17" creationId="{FAB85DAB-4194-848A-8520-928FAFF0FF1D}"/>
          </ac:grpSpMkLst>
        </pc:grpChg>
        <pc:picChg chg="del mod">
          <ac:chgData name="HAVISH MADHVAPATY" userId="71140313-2703-480b-b9ae-8f282742dbab" providerId="ADAL" clId="{1CEC6C77-2FEA-4DA7-AE0D-274B5CDEC542}" dt="2023-07-02T17:17:41.951" v="7263" actId="478"/>
          <ac:picMkLst>
            <pc:docMk/>
            <pc:sldMk cId="2135621921" sldId="302"/>
            <ac:picMk id="2" creationId="{74B41737-2DCE-8F43-F43A-41D66BE2DB8F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35621921" sldId="302"/>
            <ac:picMk id="3" creationId="{DC842172-546B-FC9E-AAD2-7EA8D3855D78}"/>
          </ac:picMkLst>
        </pc:picChg>
      </pc:sldChg>
      <pc:sldChg chg="del">
        <pc:chgData name="HAVISH MADHVAPATY" userId="71140313-2703-480b-b9ae-8f282742dbab" providerId="ADAL" clId="{1CEC6C77-2FEA-4DA7-AE0D-274B5CDEC542}" dt="2023-06-16T17:30:29.524" v="4385" actId="47"/>
        <pc:sldMkLst>
          <pc:docMk/>
          <pc:sldMk cId="859113413" sldId="304"/>
        </pc:sldMkLst>
      </pc:sldChg>
      <pc:sldChg chg="delSp modSp mod">
        <pc:chgData name="HAVISH MADHVAPATY" userId="71140313-2703-480b-b9ae-8f282742dbab" providerId="ADAL" clId="{1CEC6C77-2FEA-4DA7-AE0D-274B5CDEC542}" dt="2023-07-02T17:24:50.525" v="7407" actId="478"/>
        <pc:sldMkLst>
          <pc:docMk/>
          <pc:sldMk cId="949713999" sldId="30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20" creationId="{FBA35289-568E-7EAC-C346-F4F622DA268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21" creationId="{D0392B23-EDE8-114C-1786-1C84B689D4A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27" creationId="{D429DEB8-FA1A-4E81-07D8-FC7035B76B9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28" creationId="{B60EF770-516B-7876-F80B-AE6F2579876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29" creationId="{72041814-8AF8-5B86-E757-E7809F8FEC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30" creationId="{843DA403-3780-C246-BD02-1CEFDE3B536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34" creationId="{54824F9E-DF7D-2485-0E5F-1D878BA0AAC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35" creationId="{A2B2563C-D24D-9C5B-4544-287ABF0D90B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36" creationId="{7647CDC0-C012-9CE0-7826-EEF993669C1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49713999" sldId="305"/>
            <ac:spMk id="37" creationId="{555C3142-457E-27F8-5A9D-D5DC23836CE9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949713999" sldId="305"/>
            <ac:grpSpMk id="19" creationId="{4297230B-442D-4F1D-5E57-04BE9C67B12F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949713999" sldId="305"/>
            <ac:grpSpMk id="33" creationId="{56602531-94C4-26CD-818F-7B26C70E19E1}"/>
          </ac:grpSpMkLst>
        </pc:grpChg>
        <pc:picChg chg="del mod">
          <ac:chgData name="HAVISH MADHVAPATY" userId="71140313-2703-480b-b9ae-8f282742dbab" providerId="ADAL" clId="{1CEC6C77-2FEA-4DA7-AE0D-274B5CDEC542}" dt="2023-07-02T17:24:50.525" v="7407" actId="478"/>
          <ac:picMkLst>
            <pc:docMk/>
            <pc:sldMk cId="949713999" sldId="305"/>
            <ac:picMk id="2" creationId="{E8D75EA5-4AC7-DDF7-B16A-CE60EBD934B5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949713999" sldId="305"/>
            <ac:picMk id="4" creationId="{D2BCBDE9-3574-5938-1485-BFBFBCC0ABC0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949713999" sldId="305"/>
            <ac:picMk id="32" creationId="{7312B505-84AA-3A45-BE1B-D95ACBF6D39E}"/>
          </ac:picMkLst>
        </pc:picChg>
      </pc:sldChg>
      <pc:sldChg chg="del">
        <pc:chgData name="HAVISH MADHVAPATY" userId="71140313-2703-480b-b9ae-8f282742dbab" providerId="ADAL" clId="{1CEC6C77-2FEA-4DA7-AE0D-274B5CDEC542}" dt="2023-06-16T17:30:30.763" v="4386" actId="47"/>
        <pc:sldMkLst>
          <pc:docMk/>
          <pc:sldMk cId="4070531643" sldId="306"/>
        </pc:sldMkLst>
      </pc:sldChg>
      <pc:sldChg chg="delSp modSp mod">
        <pc:chgData name="HAVISH MADHVAPATY" userId="71140313-2703-480b-b9ae-8f282742dbab" providerId="ADAL" clId="{1CEC6C77-2FEA-4DA7-AE0D-274B5CDEC542}" dt="2023-07-02T17:24:51.739" v="7408" actId="478"/>
        <pc:sldMkLst>
          <pc:docMk/>
          <pc:sldMk cId="1679336431" sldId="30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6" creationId="{60164743-68B6-76F5-F52A-8BFC049CFE3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8" creationId="{55DC42F5-8BE4-5157-3285-C2DC477FA56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9" creationId="{23ED5880-9108-03CB-1679-F02DF6945FD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10" creationId="{3F3C31C5-C120-71C8-5B0A-1502618DA54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12" creationId="{984D13B9-1952-A902-3CE0-E3CA1850ECF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13" creationId="{F2006108-11E5-1143-C627-9E45B231640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14" creationId="{B71C3EC8-94F9-4F6F-8084-6E551A32D80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15" creationId="{36E055B3-45D8-3F2B-CE68-6DBA01F9994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79336431" sldId="307"/>
            <ac:spMk id="16" creationId="{9327E7B9-0A05-79CC-F18D-487759A53446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679336431" sldId="307"/>
            <ac:grpSpMk id="5" creationId="{CB96EFA3-7493-07C4-E880-64D6BC77ECEC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679336431" sldId="307"/>
            <ac:grpSpMk id="11" creationId="{3E295A27-0BF3-91AF-0BF3-59C420B244D4}"/>
          </ac:grpSpMkLst>
        </pc:grpChg>
        <pc:picChg chg="del mod">
          <ac:chgData name="HAVISH MADHVAPATY" userId="71140313-2703-480b-b9ae-8f282742dbab" providerId="ADAL" clId="{1CEC6C77-2FEA-4DA7-AE0D-274B5CDEC542}" dt="2023-07-02T17:24:51.739" v="7408" actId="478"/>
          <ac:picMkLst>
            <pc:docMk/>
            <pc:sldMk cId="1679336431" sldId="307"/>
            <ac:picMk id="2" creationId="{7CB7B68E-D01D-64DA-3A2C-1DBFDF7BDF98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679336431" sldId="307"/>
            <ac:picMk id="3" creationId="{DAC9212A-8C5E-0017-36AE-FA315D5EA734}"/>
          </ac:picMkLst>
        </pc:picChg>
      </pc:sldChg>
      <pc:sldChg chg="del">
        <pc:chgData name="HAVISH MADHVAPATY" userId="71140313-2703-480b-b9ae-8f282742dbab" providerId="ADAL" clId="{1CEC6C77-2FEA-4DA7-AE0D-274B5CDEC542}" dt="2023-06-16T17:30:33.709" v="4388" actId="47"/>
        <pc:sldMkLst>
          <pc:docMk/>
          <pc:sldMk cId="186684331" sldId="308"/>
        </pc:sldMkLst>
      </pc:sldChg>
      <pc:sldChg chg="delSp modSp mod">
        <pc:chgData name="HAVISH MADHVAPATY" userId="71140313-2703-480b-b9ae-8f282742dbab" providerId="ADAL" clId="{1CEC6C77-2FEA-4DA7-AE0D-274B5CDEC542}" dt="2023-07-02T17:27:10.436" v="7457" actId="478"/>
        <pc:sldMkLst>
          <pc:docMk/>
          <pc:sldMk cId="2102644000" sldId="30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11" creationId="{281D1769-09D2-E2E0-A360-2445306A014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12" creationId="{CD69CB86-B147-FE54-38CB-DD3E3032B91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13" creationId="{B690B724-B0D0-C4C5-ABD4-B0A8932B889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15" creationId="{25F8C553-DEE4-C3FA-E40C-3B9CD139958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19" creationId="{BDA2855A-F889-BC79-26EB-7D7B99ECE90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21" creationId="{C84D8369-9EDB-B16F-8CFE-DF6DEB3BDFF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22" creationId="{8061F905-57DC-6694-793D-869AB03F2FF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30" creationId="{0C273881-60E7-44A0-3218-3DF2D0937A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31" creationId="{63D1946A-2A6E-FBF6-B640-19E423D59A1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02644000" sldId="309"/>
            <ac:spMk id="33" creationId="{8C5D6675-A3E1-BD80-E491-3CD5083EF79B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102644000" sldId="309"/>
            <ac:grpSpMk id="10" creationId="{932E1C77-E694-76A7-79FF-028B388D8F99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102644000" sldId="309"/>
            <ac:grpSpMk id="20" creationId="{BA0353D8-41CE-9AC1-3F16-2EA790951EC5}"/>
          </ac:grpSpMkLst>
        </pc:grpChg>
        <pc:picChg chg="del mod">
          <ac:chgData name="HAVISH MADHVAPATY" userId="71140313-2703-480b-b9ae-8f282742dbab" providerId="ADAL" clId="{1CEC6C77-2FEA-4DA7-AE0D-274B5CDEC542}" dt="2023-07-02T17:27:10.436" v="7457" actId="478"/>
          <ac:picMkLst>
            <pc:docMk/>
            <pc:sldMk cId="2102644000" sldId="309"/>
            <ac:picMk id="2" creationId="{F91771AE-6418-8ACE-21B4-1B3AEDB125F8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02644000" sldId="309"/>
            <ac:picMk id="4" creationId="{B378A784-45F9-1A57-8EBF-B44960FAA34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02644000" sldId="309"/>
            <ac:picMk id="6" creationId="{606932D4-B6D2-416C-A876-4C25AE1C16B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02644000" sldId="309"/>
            <ac:picMk id="8" creationId="{21199A4C-373B-6638-8F62-A97463D8F89A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19:05.531" v="7293" actId="1076"/>
        <pc:sldMkLst>
          <pc:docMk/>
          <pc:sldMk cId="3520990619" sldId="31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20990619" sldId="310"/>
            <ac:spMk id="5" creationId="{000EFC72-D9F6-ECE3-1279-81E2641446B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20990619" sldId="310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20990619" sldId="310"/>
            <ac:spMk id="8" creationId="{FE8E78CB-8708-E4D5-A438-E5D267BE8B9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20990619" sldId="310"/>
            <ac:spMk id="9" creationId="{7964EF18-C493-EABC-0091-CDE2D3D623A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20990619" sldId="310"/>
            <ac:spMk id="10" creationId="{9DAD9B30-EF47-1C5A-FD14-BBE6B2124F9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20990619" sldId="310"/>
            <ac:spMk id="11" creationId="{E28D8D92-F32F-14BD-5FDB-56AA459FE897}"/>
          </ac:spMkLst>
        </pc:spChg>
        <pc:spChg chg="mod">
          <ac:chgData name="HAVISH MADHVAPATY" userId="71140313-2703-480b-b9ae-8f282742dbab" providerId="ADAL" clId="{1CEC6C77-2FEA-4DA7-AE0D-274B5CDEC542}" dt="2023-07-02T17:19:05.531" v="7293" actId="1076"/>
          <ac:spMkLst>
            <pc:docMk/>
            <pc:sldMk cId="3520990619" sldId="310"/>
            <ac:spMk id="12" creationId="{EAEE4B0B-EBEE-CA18-A72A-594577BB58BD}"/>
          </ac:spMkLst>
        </pc:spChg>
        <pc:grpChg chg="add mod">
          <ac:chgData name="HAVISH MADHVAPATY" userId="71140313-2703-480b-b9ae-8f282742dbab" providerId="ADAL" clId="{1CEC6C77-2FEA-4DA7-AE0D-274B5CDEC542}" dt="2023-07-02T17:19:01.984" v="7292" actId="1076"/>
          <ac:grpSpMkLst>
            <pc:docMk/>
            <pc:sldMk cId="3520990619" sldId="310"/>
            <ac:grpSpMk id="3" creationId="{0B66A9FE-F37D-3036-9862-6818B82BE48E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520990619" sldId="310"/>
            <ac:grpSpMk id="6" creationId="{60265137-712C-F3B4-BC4C-380A22DCF9DA}"/>
          </ac:grpSpMkLst>
        </pc:grpChg>
        <pc:picChg chg="del mod">
          <ac:chgData name="HAVISH MADHVAPATY" userId="71140313-2703-480b-b9ae-8f282742dbab" providerId="ADAL" clId="{1CEC6C77-2FEA-4DA7-AE0D-274B5CDEC542}" dt="2023-07-02T17:18:56.071" v="7289" actId="478"/>
          <ac:picMkLst>
            <pc:docMk/>
            <pc:sldMk cId="3520990619" sldId="310"/>
            <ac:picMk id="2" creationId="{7028CAEA-0D83-867A-41E3-FE92E70F396E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520990619" sldId="310"/>
            <ac:picMk id="4" creationId="{A202E724-CD5C-4691-6AE3-34A6FBA80134}"/>
          </ac:picMkLst>
        </pc:picChg>
      </pc:sldChg>
      <pc:sldChg chg="del">
        <pc:chgData name="HAVISH MADHVAPATY" userId="71140313-2703-480b-b9ae-8f282742dbab" providerId="ADAL" clId="{1CEC6C77-2FEA-4DA7-AE0D-274B5CDEC542}" dt="2023-06-12T17:46:47.745" v="781" actId="47"/>
        <pc:sldMkLst>
          <pc:docMk/>
          <pc:sldMk cId="3419702746" sldId="311"/>
        </pc:sldMkLst>
      </pc:sldChg>
      <pc:sldChg chg="delSp modSp mod">
        <pc:chgData name="HAVISH MADHVAPATY" userId="71140313-2703-480b-b9ae-8f282742dbab" providerId="ADAL" clId="{1CEC6C77-2FEA-4DA7-AE0D-274B5CDEC542}" dt="2023-07-06T17:47:38.232" v="9730" actId="1076"/>
        <pc:sldMkLst>
          <pc:docMk/>
          <pc:sldMk cId="2452312621" sldId="31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52312621" sldId="31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6T17:47:38.232" v="9730" actId="1076"/>
          <ac:spMkLst>
            <pc:docMk/>
            <pc:sldMk cId="2452312621" sldId="312"/>
            <ac:spMk id="18" creationId="{B2C74A8D-A8DE-0594-8593-98CAA6EF55BA}"/>
          </ac:spMkLst>
        </pc:spChg>
        <pc:spChg chg="mod">
          <ac:chgData name="HAVISH MADHVAPATY" userId="71140313-2703-480b-b9ae-8f282742dbab" providerId="ADAL" clId="{1CEC6C77-2FEA-4DA7-AE0D-274B5CDEC542}" dt="2023-07-06T17:47:38.232" v="9730" actId="1076"/>
          <ac:spMkLst>
            <pc:docMk/>
            <pc:sldMk cId="2452312621" sldId="312"/>
            <ac:spMk id="23" creationId="{7511F381-0FB5-CDF3-FF8B-8D2D3F38EB1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52312621" sldId="312"/>
            <ac:spMk id="25" creationId="{D4748453-F1D8-90B8-16E3-F6EF9DC6B80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52312621" sldId="312"/>
            <ac:spMk id="26" creationId="{74D2BD80-A799-F520-F227-2983EFB5620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52312621" sldId="312"/>
            <ac:spMk id="27" creationId="{96FD38DC-AF98-0B9A-7EEA-EB6AB5E97D7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52312621" sldId="312"/>
            <ac:spMk id="28" creationId="{6C0421BB-4504-3095-55D3-7256290C9613}"/>
          </ac:spMkLst>
        </pc:spChg>
        <pc:spChg chg="mod">
          <ac:chgData name="HAVISH MADHVAPATY" userId="71140313-2703-480b-b9ae-8f282742dbab" providerId="ADAL" clId="{1CEC6C77-2FEA-4DA7-AE0D-274B5CDEC542}" dt="2023-07-06T17:47:38.232" v="9730" actId="1076"/>
          <ac:spMkLst>
            <pc:docMk/>
            <pc:sldMk cId="2452312621" sldId="312"/>
            <ac:spMk id="29" creationId="{7151A12B-B027-D784-A4F7-B46FEEFE3F2C}"/>
          </ac:spMkLst>
        </pc:spChg>
        <pc:spChg chg="mod">
          <ac:chgData name="HAVISH MADHVAPATY" userId="71140313-2703-480b-b9ae-8f282742dbab" providerId="ADAL" clId="{1CEC6C77-2FEA-4DA7-AE0D-274B5CDEC542}" dt="2023-07-06T17:47:38.232" v="9730" actId="1076"/>
          <ac:spMkLst>
            <pc:docMk/>
            <pc:sldMk cId="2452312621" sldId="312"/>
            <ac:spMk id="32" creationId="{CDFF96D0-0BF7-1748-A50E-A50BC174B0D6}"/>
          </ac:spMkLst>
        </pc:spChg>
        <pc:grpChg chg="mod">
          <ac:chgData name="HAVISH MADHVAPATY" userId="71140313-2703-480b-b9ae-8f282742dbab" providerId="ADAL" clId="{1CEC6C77-2FEA-4DA7-AE0D-274B5CDEC542}" dt="2023-07-06T17:47:38.232" v="9730" actId="1076"/>
          <ac:grpSpMkLst>
            <pc:docMk/>
            <pc:sldMk cId="2452312621" sldId="312"/>
            <ac:grpSpMk id="24" creationId="{6414B9C7-07EF-5CB5-2B3B-EC9835EE9A25}"/>
          </ac:grpSpMkLst>
        </pc:grpChg>
        <pc:picChg chg="del mod">
          <ac:chgData name="HAVISH MADHVAPATY" userId="71140313-2703-480b-b9ae-8f282742dbab" providerId="ADAL" clId="{1CEC6C77-2FEA-4DA7-AE0D-274B5CDEC542}" dt="2023-07-02T17:27:18.355" v="7462" actId="478"/>
          <ac:picMkLst>
            <pc:docMk/>
            <pc:sldMk cId="2452312621" sldId="312"/>
            <ac:picMk id="2" creationId="{4D178BBF-120D-F499-47B4-DEE8E4B60112}"/>
          </ac:picMkLst>
        </pc:picChg>
        <pc:picChg chg="mod">
          <ac:chgData name="HAVISH MADHVAPATY" userId="71140313-2703-480b-b9ae-8f282742dbab" providerId="ADAL" clId="{1CEC6C77-2FEA-4DA7-AE0D-274B5CDEC542}" dt="2023-07-06T17:47:38.232" v="9730" actId="1076"/>
          <ac:picMkLst>
            <pc:docMk/>
            <pc:sldMk cId="2452312621" sldId="312"/>
            <ac:picMk id="3" creationId="{7A238873-E177-92CF-823F-1576714EA5FD}"/>
          </ac:picMkLst>
        </pc:picChg>
        <pc:picChg chg="mod">
          <ac:chgData name="HAVISH MADHVAPATY" userId="71140313-2703-480b-b9ae-8f282742dbab" providerId="ADAL" clId="{1CEC6C77-2FEA-4DA7-AE0D-274B5CDEC542}" dt="2023-07-06T17:47:38.232" v="9730" actId="1076"/>
          <ac:picMkLst>
            <pc:docMk/>
            <pc:sldMk cId="2452312621" sldId="312"/>
            <ac:picMk id="9" creationId="{110B1921-BCC6-9B42-D00B-6A77801294CE}"/>
          </ac:picMkLst>
        </pc:picChg>
        <pc:picChg chg="mod">
          <ac:chgData name="HAVISH MADHVAPATY" userId="71140313-2703-480b-b9ae-8f282742dbab" providerId="ADAL" clId="{1CEC6C77-2FEA-4DA7-AE0D-274B5CDEC542}" dt="2023-07-06T17:47:38.232" v="9730" actId="1076"/>
          <ac:picMkLst>
            <pc:docMk/>
            <pc:sldMk cId="2452312621" sldId="312"/>
            <ac:picMk id="17" creationId="{A6FC308E-4275-E7EB-2891-8B9DDB8186DD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7:28.560" v="7466" actId="1076"/>
        <pc:sldMkLst>
          <pc:docMk/>
          <pc:sldMk cId="3946161999" sldId="31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5" creationId="{F4AB92D5-123D-5D54-9CB3-A63F95888B9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8" creationId="{42A1E8D0-F721-C52B-7B6D-F6108DE8C6E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10" creationId="{0453DBF9-5F76-F615-D4A3-38334F37C58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11" creationId="{9AF6CDB1-8523-7D74-11F3-7F618943EDB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12" creationId="{1FA80A39-C38B-F573-1ED7-FBDC262F01A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14" creationId="{1481CB96-87BD-9E6E-2E3B-994F172BA5F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15" creationId="{37EF645B-58CA-82C3-F735-214DA8BB5CF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16" creationId="{8F7BE2A3-D5B8-8722-B7AD-83074D1B94A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46161999" sldId="313"/>
            <ac:spMk id="18" creationId="{5E0C5384-7AF0-488F-D77E-EC8407352336}"/>
          </ac:spMkLst>
        </pc:spChg>
        <pc:grpChg chg="add mod">
          <ac:chgData name="HAVISH MADHVAPATY" userId="71140313-2703-480b-b9ae-8f282742dbab" providerId="ADAL" clId="{1CEC6C77-2FEA-4DA7-AE0D-274B5CDEC542}" dt="2023-07-02T17:27:28.560" v="7466" actId="1076"/>
          <ac:grpSpMkLst>
            <pc:docMk/>
            <pc:sldMk cId="3946161999" sldId="313"/>
            <ac:grpSpMk id="3" creationId="{26BB28F7-F369-42B8-BEFA-E514D5AE29C2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946161999" sldId="313"/>
            <ac:grpSpMk id="6" creationId="{4D153B54-D6C2-DA63-D889-62378F99C551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946161999" sldId="313"/>
            <ac:grpSpMk id="13" creationId="{8B13341B-ED2E-4F9B-146F-B3F995128E75}"/>
          </ac:grpSpMkLst>
        </pc:grpChg>
        <pc:picChg chg="del mod">
          <ac:chgData name="HAVISH MADHVAPATY" userId="71140313-2703-480b-b9ae-8f282742dbab" providerId="ADAL" clId="{1CEC6C77-2FEA-4DA7-AE0D-274B5CDEC542}" dt="2023-07-02T17:27:22.114" v="7463" actId="478"/>
          <ac:picMkLst>
            <pc:docMk/>
            <pc:sldMk cId="3946161999" sldId="313"/>
            <ac:picMk id="2" creationId="{EFB0CA5F-3BDE-3DF9-3A78-05F2A5B98C7A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946161999" sldId="313"/>
            <ac:picMk id="4" creationId="{B7BEC0EF-6E91-BCF4-9717-E5F854A94166}"/>
          </ac:picMkLst>
        </pc:picChg>
      </pc:sldChg>
      <pc:sldChg chg="del">
        <pc:chgData name="HAVISH MADHVAPATY" userId="71140313-2703-480b-b9ae-8f282742dbab" providerId="ADAL" clId="{1CEC6C77-2FEA-4DA7-AE0D-274B5CDEC542}" dt="2023-06-16T17:30:23.560" v="4381" actId="47"/>
        <pc:sldMkLst>
          <pc:docMk/>
          <pc:sldMk cId="1766916582" sldId="314"/>
        </pc:sldMkLst>
      </pc:sldChg>
      <pc:sldChg chg="addSp delSp modSp mod">
        <pc:chgData name="HAVISH MADHVAPATY" userId="71140313-2703-480b-b9ae-8f282742dbab" providerId="ADAL" clId="{1CEC6C77-2FEA-4DA7-AE0D-274B5CDEC542}" dt="2023-07-02T17:23:15.449" v="7380" actId="1076"/>
        <pc:sldMkLst>
          <pc:docMk/>
          <pc:sldMk cId="575621866" sldId="315"/>
        </pc:sldMkLst>
        <pc:spChg chg="add mod">
          <ac:chgData name="HAVISH MADHVAPATY" userId="71140313-2703-480b-b9ae-8f282742dbab" providerId="ADAL" clId="{1CEC6C77-2FEA-4DA7-AE0D-274B5CDEC542}" dt="2023-07-02T17:23:15.449" v="7380" actId="1076"/>
          <ac:spMkLst>
            <pc:docMk/>
            <pc:sldMk cId="575621866" sldId="315"/>
            <ac:spMk id="5" creationId="{6B6F1768-31B6-2552-2464-A9AD962A678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7:23:05.659" v="7376" actId="1076"/>
          <ac:spMkLst>
            <pc:docMk/>
            <pc:sldMk cId="575621866" sldId="315"/>
            <ac:spMk id="9" creationId="{2B56B7DC-D750-04A6-1152-474D0E3D62DC}"/>
          </ac:spMkLst>
        </pc:spChg>
        <pc:spChg chg="mod">
          <ac:chgData name="HAVISH MADHVAPATY" userId="71140313-2703-480b-b9ae-8f282742dbab" providerId="ADAL" clId="{1CEC6C77-2FEA-4DA7-AE0D-274B5CDEC542}" dt="2023-07-02T17:21:16.973" v="7339" actId="1076"/>
          <ac:spMkLst>
            <pc:docMk/>
            <pc:sldMk cId="575621866" sldId="315"/>
            <ac:spMk id="43" creationId="{697B60DB-9F6A-F87D-E459-8FDF82E070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45" creationId="{39C42A39-AD19-C35E-8F9E-01F584A3796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46" creationId="{039921B4-DB64-5AAD-1981-71210B2C1DB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47" creationId="{A5984BF2-8734-7199-E601-06BEA2B9AD8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48" creationId="{135DC270-D423-6AA8-23F7-3964D1D383C9}"/>
          </ac:spMkLst>
        </pc:spChg>
        <pc:spChg chg="mod">
          <ac:chgData name="HAVISH MADHVAPATY" userId="71140313-2703-480b-b9ae-8f282742dbab" providerId="ADAL" clId="{1CEC6C77-2FEA-4DA7-AE0D-274B5CDEC542}" dt="2023-07-02T17:21:16.973" v="7339" actId="1076"/>
          <ac:spMkLst>
            <pc:docMk/>
            <pc:sldMk cId="575621866" sldId="315"/>
            <ac:spMk id="49" creationId="{11E4A296-23FA-6D91-60EC-F3405E4A6FD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51" creationId="{6BFD48F4-A1D8-6CD9-EA3D-0639DD76076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52" creationId="{F2FC9F89-CE00-AB87-5B9B-A50362CE5CB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53" creationId="{F6AA6BA5-05D1-B228-DB17-07298B5551A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54" creationId="{2E6E247B-8A40-2322-2FF0-839059125A5B}"/>
          </ac:spMkLst>
        </pc:spChg>
        <pc:spChg chg="mod">
          <ac:chgData name="HAVISH MADHVAPATY" userId="71140313-2703-480b-b9ae-8f282742dbab" providerId="ADAL" clId="{1CEC6C77-2FEA-4DA7-AE0D-274B5CDEC542}" dt="2023-07-02T17:21:16.973" v="7339" actId="1076"/>
          <ac:spMkLst>
            <pc:docMk/>
            <pc:sldMk cId="575621866" sldId="315"/>
            <ac:spMk id="55" creationId="{85E3F480-7D11-2AA8-B1F5-BCC181C364DF}"/>
          </ac:spMkLst>
        </pc:spChg>
        <pc:spChg chg="mod">
          <ac:chgData name="HAVISH MADHVAPATY" userId="71140313-2703-480b-b9ae-8f282742dbab" providerId="ADAL" clId="{1CEC6C77-2FEA-4DA7-AE0D-274B5CDEC542}" dt="2023-07-02T17:21:16.973" v="7339" actId="1076"/>
          <ac:spMkLst>
            <pc:docMk/>
            <pc:sldMk cId="575621866" sldId="315"/>
            <ac:spMk id="56" creationId="{73A0326A-6784-B8BE-F50A-37F48EBCBCC1}"/>
          </ac:spMkLst>
        </pc:spChg>
        <pc:spChg chg="mod">
          <ac:chgData name="HAVISH MADHVAPATY" userId="71140313-2703-480b-b9ae-8f282742dbab" providerId="ADAL" clId="{1CEC6C77-2FEA-4DA7-AE0D-274B5CDEC542}" dt="2023-07-02T17:21:19.823" v="7340" actId="1076"/>
          <ac:spMkLst>
            <pc:docMk/>
            <pc:sldMk cId="575621866" sldId="315"/>
            <ac:spMk id="57" creationId="{ABCAF5C4-E2B9-911C-928E-E349D8AF707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59" creationId="{73891E7B-F098-8472-79C7-F9CE26E641B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60" creationId="{59B3EF2C-C052-440F-E1F6-D89EC46D036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61" creationId="{A7EDBDF3-6ECC-4F08-D0D9-498896BA354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62" creationId="{BC25ACE1-78D3-E57B-E711-353C994A516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64" creationId="{385D35E8-0DB0-1346-8F1D-A4EF1ADABC1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65" creationId="{DF91D32A-5129-B989-C3FD-84E24765FCB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66" creationId="{DE1A7618-2160-6D6F-3A30-D4BF75B567A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621866" sldId="315"/>
            <ac:spMk id="67" creationId="{168D6837-60DD-167A-4C3A-00FC1E832B7F}"/>
          </ac:spMkLst>
        </pc:spChg>
        <pc:grpChg chg="add mod">
          <ac:chgData name="HAVISH MADHVAPATY" userId="71140313-2703-480b-b9ae-8f282742dbab" providerId="ADAL" clId="{1CEC6C77-2FEA-4DA7-AE0D-274B5CDEC542}" dt="2023-07-02T17:22:04.698" v="7351" actId="14100"/>
          <ac:grpSpMkLst>
            <pc:docMk/>
            <pc:sldMk cId="575621866" sldId="315"/>
            <ac:grpSpMk id="6" creationId="{13108206-83C9-0EEE-6976-3A7E42C88B95}"/>
          </ac:grpSpMkLst>
        </pc:grpChg>
        <pc:grpChg chg="mod">
          <ac:chgData name="HAVISH MADHVAPATY" userId="71140313-2703-480b-b9ae-8f282742dbab" providerId="ADAL" clId="{1CEC6C77-2FEA-4DA7-AE0D-274B5CDEC542}" dt="2023-07-02T17:21:16.973" v="7339" actId="1076"/>
          <ac:grpSpMkLst>
            <pc:docMk/>
            <pc:sldMk cId="575621866" sldId="315"/>
            <ac:grpSpMk id="44" creationId="{CCD35F16-6BBB-A5E5-D573-D06643CF5A71}"/>
          </ac:grpSpMkLst>
        </pc:grpChg>
        <pc:grpChg chg="mod">
          <ac:chgData name="HAVISH MADHVAPATY" userId="71140313-2703-480b-b9ae-8f282742dbab" providerId="ADAL" clId="{1CEC6C77-2FEA-4DA7-AE0D-274B5CDEC542}" dt="2023-07-02T17:21:16.973" v="7339" actId="1076"/>
          <ac:grpSpMkLst>
            <pc:docMk/>
            <pc:sldMk cId="575621866" sldId="315"/>
            <ac:grpSpMk id="50" creationId="{3C6C0556-3147-037C-F64F-8949F59F9380}"/>
          </ac:grpSpMkLst>
        </pc:grpChg>
        <pc:grpChg chg="mod">
          <ac:chgData name="HAVISH MADHVAPATY" userId="71140313-2703-480b-b9ae-8f282742dbab" providerId="ADAL" clId="{1CEC6C77-2FEA-4DA7-AE0D-274B5CDEC542}" dt="2023-07-02T17:21:16.973" v="7339" actId="1076"/>
          <ac:grpSpMkLst>
            <pc:docMk/>
            <pc:sldMk cId="575621866" sldId="315"/>
            <ac:grpSpMk id="58" creationId="{D6B7C4D5-C60A-FBE6-04BA-F2990DFD823C}"/>
          </ac:grpSpMkLst>
        </pc:grpChg>
        <pc:grpChg chg="mod">
          <ac:chgData name="HAVISH MADHVAPATY" userId="71140313-2703-480b-b9ae-8f282742dbab" providerId="ADAL" clId="{1CEC6C77-2FEA-4DA7-AE0D-274B5CDEC542}" dt="2023-07-02T17:21:16.973" v="7339" actId="1076"/>
          <ac:grpSpMkLst>
            <pc:docMk/>
            <pc:sldMk cId="575621866" sldId="315"/>
            <ac:grpSpMk id="63" creationId="{F907A799-C54D-6294-24F1-0D4668DE160E}"/>
          </ac:grpSpMkLst>
        </pc:grpChg>
        <pc:picChg chg="mod">
          <ac:chgData name="HAVISH MADHVAPATY" userId="71140313-2703-480b-b9ae-8f282742dbab" providerId="ADAL" clId="{1CEC6C77-2FEA-4DA7-AE0D-274B5CDEC542}" dt="2023-07-02T17:21:16.973" v="7339" actId="1076"/>
          <ac:picMkLst>
            <pc:docMk/>
            <pc:sldMk cId="575621866" sldId="315"/>
            <ac:picMk id="2" creationId="{05E532F3-5BE1-BCC0-310F-AD1FE093F41E}"/>
          </ac:picMkLst>
        </pc:picChg>
        <pc:picChg chg="del mod">
          <ac:chgData name="HAVISH MADHVAPATY" userId="71140313-2703-480b-b9ae-8f282742dbab" providerId="ADAL" clId="{1CEC6C77-2FEA-4DA7-AE0D-274B5CDEC542}" dt="2023-07-02T17:21:04.618" v="7337" actId="478"/>
          <ac:picMkLst>
            <pc:docMk/>
            <pc:sldMk cId="575621866" sldId="315"/>
            <ac:picMk id="3" creationId="{722AB057-D38A-08BB-CD57-39E6E2FB0706}"/>
          </ac:picMkLst>
        </pc:picChg>
        <pc:picChg chg="add mod">
          <ac:chgData name="HAVISH MADHVAPATY" userId="71140313-2703-480b-b9ae-8f282742dbab" providerId="ADAL" clId="{1CEC6C77-2FEA-4DA7-AE0D-274B5CDEC542}" dt="2023-07-02T17:22:09.699" v="7353" actId="14100"/>
          <ac:picMkLst>
            <pc:docMk/>
            <pc:sldMk cId="575621866" sldId="315"/>
            <ac:picMk id="4" creationId="{BC8C412A-A7D6-BC0A-7DAB-F71A994EE45C}"/>
          </ac:picMkLst>
        </pc:picChg>
        <pc:picChg chg="add mod modCrop">
          <ac:chgData name="HAVISH MADHVAPATY" userId="71140313-2703-480b-b9ae-8f282742dbab" providerId="ADAL" clId="{1CEC6C77-2FEA-4DA7-AE0D-274B5CDEC542}" dt="2023-07-02T17:22:46.257" v="7365" actId="14100"/>
          <ac:picMkLst>
            <pc:docMk/>
            <pc:sldMk cId="575621866" sldId="315"/>
            <ac:picMk id="8" creationId="{61127E04-AA11-5805-426D-D388427CFC50}"/>
          </ac:picMkLst>
        </pc:picChg>
        <pc:picChg chg="mod">
          <ac:chgData name="HAVISH MADHVAPATY" userId="71140313-2703-480b-b9ae-8f282742dbab" providerId="ADAL" clId="{1CEC6C77-2FEA-4DA7-AE0D-274B5CDEC542}" dt="2023-07-02T17:21:16.973" v="7339" actId="1076"/>
          <ac:picMkLst>
            <pc:docMk/>
            <pc:sldMk cId="575621866" sldId="315"/>
            <ac:picMk id="42" creationId="{2D409DBD-7D4F-F159-365D-703FFB58435B}"/>
          </ac:picMkLst>
        </pc:picChg>
      </pc:sldChg>
      <pc:sldChg chg="delSp modSp del mod">
        <pc:chgData name="HAVISH MADHVAPATY" userId="71140313-2703-480b-b9ae-8f282742dbab" providerId="ADAL" clId="{1CEC6C77-2FEA-4DA7-AE0D-274B5CDEC542}" dt="2023-07-02T17:21:26.235" v="7343" actId="47"/>
        <pc:sldMkLst>
          <pc:docMk/>
          <pc:sldMk cId="443937962" sldId="316"/>
        </pc:sldMkLst>
        <pc:spChg chg="del mod">
          <ac:chgData name="HAVISH MADHVAPATY" userId="71140313-2703-480b-b9ae-8f282742dbab" providerId="ADAL" clId="{1CEC6C77-2FEA-4DA7-AE0D-274B5CDEC542}" dt="2023-07-02T17:21:23.298" v="7341" actId="21"/>
          <ac:spMkLst>
            <pc:docMk/>
            <pc:sldMk cId="443937962" sldId="316"/>
            <ac:spMk id="5" creationId="{D7A3FED7-9780-69EC-79C2-61162E44BE8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43937962" sldId="316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443937962" sldId="316"/>
            <ac:picMk id="2" creationId="{13AF6378-3221-557F-FB2C-5372AC2BF04B}"/>
          </ac:picMkLst>
        </pc:picChg>
        <pc:picChg chg="del mod">
          <ac:chgData name="HAVISH MADHVAPATY" userId="71140313-2703-480b-b9ae-8f282742dbab" providerId="ADAL" clId="{1CEC6C77-2FEA-4DA7-AE0D-274B5CDEC542}" dt="2023-07-02T17:21:23.298" v="7341" actId="21"/>
          <ac:picMkLst>
            <pc:docMk/>
            <pc:sldMk cId="443937962" sldId="316"/>
            <ac:picMk id="4" creationId="{CDEF0A8E-40C5-380C-91F7-2483B4BE403E}"/>
          </ac:picMkLst>
        </pc:picChg>
      </pc:sldChg>
      <pc:sldChg chg="delSp modSp del mod">
        <pc:chgData name="HAVISH MADHVAPATY" userId="71140313-2703-480b-b9ae-8f282742dbab" providerId="ADAL" clId="{1CEC6C77-2FEA-4DA7-AE0D-274B5CDEC542}" dt="2023-07-02T17:23:20.721" v="7381" actId="47"/>
        <pc:sldMkLst>
          <pc:docMk/>
          <pc:sldMk cId="2823067836" sldId="318"/>
        </pc:sldMkLst>
        <pc:spChg chg="del mod">
          <ac:chgData name="HAVISH MADHVAPATY" userId="71140313-2703-480b-b9ae-8f282742dbab" providerId="ADAL" clId="{1CEC6C77-2FEA-4DA7-AE0D-274B5CDEC542}" dt="2023-07-02T17:22:54.267" v="7370" actId="21"/>
          <ac:spMkLst>
            <pc:docMk/>
            <pc:sldMk cId="2823067836" sldId="318"/>
            <ac:spMk id="5" creationId="{D7A3FED7-9780-69EC-79C2-61162E44BE8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23067836" sldId="318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823067836" sldId="318"/>
            <ac:picMk id="2" creationId="{86BE0F83-8428-67CD-E212-DDDFB4EC8275}"/>
          </ac:picMkLst>
        </pc:picChg>
        <pc:picChg chg="del mod">
          <ac:chgData name="HAVISH MADHVAPATY" userId="71140313-2703-480b-b9ae-8f282742dbab" providerId="ADAL" clId="{1CEC6C77-2FEA-4DA7-AE0D-274B5CDEC542}" dt="2023-07-02T17:22:11.092" v="7354" actId="21"/>
          <ac:picMkLst>
            <pc:docMk/>
            <pc:sldMk cId="2823067836" sldId="318"/>
            <ac:picMk id="3" creationId="{1A58599A-DC7D-A1B3-E47B-90BB691F98DF}"/>
          </ac:picMkLst>
        </pc:picChg>
      </pc:sldChg>
      <pc:sldChg chg="del">
        <pc:chgData name="HAVISH MADHVAPATY" userId="71140313-2703-480b-b9ae-8f282742dbab" providerId="ADAL" clId="{1CEC6C77-2FEA-4DA7-AE0D-274B5CDEC542}" dt="2023-06-16T17:30:31.841" v="4387" actId="47"/>
        <pc:sldMkLst>
          <pc:docMk/>
          <pc:sldMk cId="943524167" sldId="319"/>
        </pc:sldMkLst>
      </pc:sldChg>
      <pc:sldChg chg="addSp delSp modSp mod">
        <pc:chgData name="HAVISH MADHVAPATY" userId="71140313-2703-480b-b9ae-8f282742dbab" providerId="ADAL" clId="{1CEC6C77-2FEA-4DA7-AE0D-274B5CDEC542}" dt="2023-07-02T17:26:49.843" v="7453" actId="1076"/>
        <pc:sldMkLst>
          <pc:docMk/>
          <pc:sldMk cId="2257047870" sldId="320"/>
        </pc:sldMkLst>
        <pc:spChg chg="mod">
          <ac:chgData name="HAVISH MADHVAPATY" userId="71140313-2703-480b-b9ae-8f282742dbab" providerId="ADAL" clId="{1CEC6C77-2FEA-4DA7-AE0D-274B5CDEC542}" dt="2023-07-02T17:26:15.845" v="7444" actId="1076"/>
          <ac:spMkLst>
            <pc:docMk/>
            <pc:sldMk cId="2257047870" sldId="320"/>
            <ac:spMk id="2" creationId="{7B98662B-2142-7F3E-0948-C238AB2A804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57047870" sldId="320"/>
            <ac:spMk id="7" creationId="{49801DBF-8101-45D9-9486-964AB6F62F59}"/>
          </ac:spMkLst>
        </pc:spChg>
        <pc:spChg chg="mod topLvl">
          <ac:chgData name="HAVISH MADHVAPATY" userId="71140313-2703-480b-b9ae-8f282742dbab" providerId="ADAL" clId="{1CEC6C77-2FEA-4DA7-AE0D-274B5CDEC542}" dt="2023-07-02T17:25:50.110" v="7426" actId="165"/>
          <ac:spMkLst>
            <pc:docMk/>
            <pc:sldMk cId="2257047870" sldId="320"/>
            <ac:spMk id="8" creationId="{2F715016-56EB-EE23-D109-3EA0B15C96D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57047870" sldId="320"/>
            <ac:spMk id="10" creationId="{86C7D9B6-F82C-A3C7-1D39-3DC7D55D16A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57047870" sldId="320"/>
            <ac:spMk id="11" creationId="{3828C2BB-CA05-7815-A50E-52163FA158E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57047870" sldId="320"/>
            <ac:spMk id="12" creationId="{F5F19930-72C4-93B3-998B-37339F2531E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57047870" sldId="320"/>
            <ac:spMk id="13" creationId="{21DE5EEA-5868-2AE9-6A70-8509F96FDDF4}"/>
          </ac:spMkLst>
        </pc:spChg>
        <pc:spChg chg="add mod">
          <ac:chgData name="HAVISH MADHVAPATY" userId="71140313-2703-480b-b9ae-8f282742dbab" providerId="ADAL" clId="{1CEC6C77-2FEA-4DA7-AE0D-274B5CDEC542}" dt="2023-07-02T17:26:42.823" v="7452" actId="1076"/>
          <ac:spMkLst>
            <pc:docMk/>
            <pc:sldMk cId="2257047870" sldId="320"/>
            <ac:spMk id="14" creationId="{E73F9D0B-1D5F-5B00-DBFB-7FF7C086D7C7}"/>
          </ac:spMkLst>
        </pc:spChg>
        <pc:spChg chg="add mod">
          <ac:chgData name="HAVISH MADHVAPATY" userId="71140313-2703-480b-b9ae-8f282742dbab" providerId="ADAL" clId="{1CEC6C77-2FEA-4DA7-AE0D-274B5CDEC542}" dt="2023-07-02T17:26:49.843" v="7453" actId="1076"/>
          <ac:spMkLst>
            <pc:docMk/>
            <pc:sldMk cId="2257047870" sldId="320"/>
            <ac:spMk id="15" creationId="{63CA5765-C284-6F0D-D058-CD68C507DA5A}"/>
          </ac:spMkLst>
        </pc:spChg>
        <pc:spChg chg="mod">
          <ac:chgData name="HAVISH MADHVAPATY" userId="71140313-2703-480b-b9ae-8f282742dbab" providerId="ADAL" clId="{1CEC6C77-2FEA-4DA7-AE0D-274B5CDEC542}" dt="2023-07-02T17:25:53.806" v="7428"/>
          <ac:spMkLst>
            <pc:docMk/>
            <pc:sldMk cId="2257047870" sldId="320"/>
            <ac:spMk id="18" creationId="{4FCF2BF0-74BE-4E1B-C594-70B65F96E42B}"/>
          </ac:spMkLst>
        </pc:spChg>
        <pc:spChg chg="mod">
          <ac:chgData name="HAVISH MADHVAPATY" userId="71140313-2703-480b-b9ae-8f282742dbab" providerId="ADAL" clId="{1CEC6C77-2FEA-4DA7-AE0D-274B5CDEC542}" dt="2023-07-02T17:25:53.806" v="7428"/>
          <ac:spMkLst>
            <pc:docMk/>
            <pc:sldMk cId="2257047870" sldId="320"/>
            <ac:spMk id="19" creationId="{F76ED1D7-83D5-C013-6D3C-660C31E7818C}"/>
          </ac:spMkLst>
        </pc:spChg>
        <pc:spChg chg="mod topLvl">
          <ac:chgData name="HAVISH MADHVAPATY" userId="71140313-2703-480b-b9ae-8f282742dbab" providerId="ADAL" clId="{1CEC6C77-2FEA-4DA7-AE0D-274B5CDEC542}" dt="2023-07-02T17:25:50.110" v="7426" actId="165"/>
          <ac:spMkLst>
            <pc:docMk/>
            <pc:sldMk cId="2257047870" sldId="320"/>
            <ac:spMk id="20" creationId="{09140535-EED1-4D16-12E0-89ACE7C5D63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57047870" sldId="320"/>
            <ac:spMk id="22" creationId="{3492CFCD-2491-B8BC-6182-33626A107C2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57047870" sldId="320"/>
            <ac:spMk id="23" creationId="{29A326CF-E65F-F653-1590-99A7A354AE0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57047870" sldId="320"/>
            <ac:spMk id="24" creationId="{766D1CAE-CBB3-4818-C365-34C1B677F9A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57047870" sldId="320"/>
            <ac:spMk id="25" creationId="{C9D9DD9F-C892-B4B2-DA8F-F4F5FA141D27}"/>
          </ac:spMkLst>
        </pc:spChg>
        <pc:spChg chg="mod">
          <ac:chgData name="HAVISH MADHVAPATY" userId="71140313-2703-480b-b9ae-8f282742dbab" providerId="ADAL" clId="{1CEC6C77-2FEA-4DA7-AE0D-274B5CDEC542}" dt="2023-07-02T17:25:53.806" v="7428"/>
          <ac:spMkLst>
            <pc:docMk/>
            <pc:sldMk cId="2257047870" sldId="320"/>
            <ac:spMk id="26" creationId="{323AFB40-A4E6-96FF-87D5-7DDA6F8C7A44}"/>
          </ac:spMkLst>
        </pc:spChg>
        <pc:spChg chg="mod">
          <ac:chgData name="HAVISH MADHVAPATY" userId="71140313-2703-480b-b9ae-8f282742dbab" providerId="ADAL" clId="{1CEC6C77-2FEA-4DA7-AE0D-274B5CDEC542}" dt="2023-07-02T17:25:53.806" v="7428"/>
          <ac:spMkLst>
            <pc:docMk/>
            <pc:sldMk cId="2257047870" sldId="320"/>
            <ac:spMk id="27" creationId="{8F827EB9-9913-62C1-C63C-4F42402D8FE6}"/>
          </ac:spMkLst>
        </pc:spChg>
        <pc:grpChg chg="add del mod">
          <ac:chgData name="HAVISH MADHVAPATY" userId="71140313-2703-480b-b9ae-8f282742dbab" providerId="ADAL" clId="{1CEC6C77-2FEA-4DA7-AE0D-274B5CDEC542}" dt="2023-07-02T17:25:50.110" v="7426" actId="165"/>
          <ac:grpSpMkLst>
            <pc:docMk/>
            <pc:sldMk cId="2257047870" sldId="320"/>
            <ac:grpSpMk id="4" creationId="{0A8A9983-16F3-6606-F3ED-CFFF654231FE}"/>
          </ac:grpSpMkLst>
        </pc:grpChg>
        <pc:grpChg chg="mod topLvl">
          <ac:chgData name="HAVISH MADHVAPATY" userId="71140313-2703-480b-b9ae-8f282742dbab" providerId="ADAL" clId="{1CEC6C77-2FEA-4DA7-AE0D-274B5CDEC542}" dt="2023-07-02T17:25:50.110" v="7426" actId="165"/>
          <ac:grpSpMkLst>
            <pc:docMk/>
            <pc:sldMk cId="2257047870" sldId="320"/>
            <ac:grpSpMk id="9" creationId="{A5C4BF47-34A5-AE81-5060-BC22B9634F0F}"/>
          </ac:grpSpMkLst>
        </pc:grpChg>
        <pc:grpChg chg="add mod">
          <ac:chgData name="HAVISH MADHVAPATY" userId="71140313-2703-480b-b9ae-8f282742dbab" providerId="ADAL" clId="{1CEC6C77-2FEA-4DA7-AE0D-274B5CDEC542}" dt="2023-07-02T17:26:04.441" v="7441" actId="1038"/>
          <ac:grpSpMkLst>
            <pc:docMk/>
            <pc:sldMk cId="2257047870" sldId="320"/>
            <ac:grpSpMk id="17" creationId="{E5E1B5A2-E3B2-84FD-97F3-C2607BBB32BD}"/>
          </ac:grpSpMkLst>
        </pc:grpChg>
        <pc:grpChg chg="del mod topLvl">
          <ac:chgData name="HAVISH MADHVAPATY" userId="71140313-2703-480b-b9ae-8f282742dbab" providerId="ADAL" clId="{1CEC6C77-2FEA-4DA7-AE0D-274B5CDEC542}" dt="2023-07-02T17:25:52.269" v="7427" actId="478"/>
          <ac:grpSpMkLst>
            <pc:docMk/>
            <pc:sldMk cId="2257047870" sldId="320"/>
            <ac:grpSpMk id="21" creationId="{D4B29CF6-A001-52C7-61C8-74A94540CE69}"/>
          </ac:grpSpMkLst>
        </pc:grpChg>
        <pc:picChg chg="del mod">
          <ac:chgData name="HAVISH MADHVAPATY" userId="71140313-2703-480b-b9ae-8f282742dbab" providerId="ADAL" clId="{1CEC6C77-2FEA-4DA7-AE0D-274B5CDEC542}" dt="2023-07-02T17:24:52.933" v="7409" actId="478"/>
          <ac:picMkLst>
            <pc:docMk/>
            <pc:sldMk cId="2257047870" sldId="320"/>
            <ac:picMk id="3" creationId="{FDE5B88A-B1BF-3180-1B90-BF1BF6AB4539}"/>
          </ac:picMkLst>
        </pc:picChg>
        <pc:picChg chg="add mod">
          <ac:chgData name="HAVISH MADHVAPATY" userId="71140313-2703-480b-b9ae-8f282742dbab" providerId="ADAL" clId="{1CEC6C77-2FEA-4DA7-AE0D-274B5CDEC542}" dt="2023-07-02T17:25:16.169" v="7416" actId="1076"/>
          <ac:picMkLst>
            <pc:docMk/>
            <pc:sldMk cId="2257047870" sldId="320"/>
            <ac:picMk id="5" creationId="{764768E0-9EC0-011D-4707-1E3D9665108A}"/>
          </ac:picMkLst>
        </pc:picChg>
        <pc:picChg chg="mod topLvl">
          <ac:chgData name="HAVISH MADHVAPATY" userId="71140313-2703-480b-b9ae-8f282742dbab" providerId="ADAL" clId="{1CEC6C77-2FEA-4DA7-AE0D-274B5CDEC542}" dt="2023-07-02T17:25:50.110" v="7426" actId="165"/>
          <ac:picMkLst>
            <pc:docMk/>
            <pc:sldMk cId="2257047870" sldId="320"/>
            <ac:picMk id="6" creationId="{F9353DEF-0915-2218-CFD3-8FDCEF843834}"/>
          </ac:picMkLst>
        </pc:picChg>
        <pc:picChg chg="add mod">
          <ac:chgData name="HAVISH MADHVAPATY" userId="71140313-2703-480b-b9ae-8f282742dbab" providerId="ADAL" clId="{1CEC6C77-2FEA-4DA7-AE0D-274B5CDEC542}" dt="2023-07-02T17:26:49.843" v="7453" actId="1076"/>
          <ac:picMkLst>
            <pc:docMk/>
            <pc:sldMk cId="2257047870" sldId="320"/>
            <ac:picMk id="16" creationId="{0ACFF776-9514-A797-025F-664FB7D97F4D}"/>
          </ac:picMkLst>
        </pc:picChg>
      </pc:sldChg>
      <pc:sldChg chg="delSp modSp del mod">
        <pc:chgData name="HAVISH MADHVAPATY" userId="71140313-2703-480b-b9ae-8f282742dbab" providerId="ADAL" clId="{1CEC6C77-2FEA-4DA7-AE0D-274B5CDEC542}" dt="2023-07-02T17:25:18.216" v="7417" actId="47"/>
        <pc:sldMkLst>
          <pc:docMk/>
          <pc:sldMk cId="2380742305" sldId="321"/>
        </pc:sldMkLst>
        <pc:spChg chg="del mod">
          <ac:chgData name="HAVISH MADHVAPATY" userId="71140313-2703-480b-b9ae-8f282742dbab" providerId="ADAL" clId="{1CEC6C77-2FEA-4DA7-AE0D-274B5CDEC542}" dt="2023-07-02T17:25:12.676" v="7414" actId="21"/>
          <ac:spMkLst>
            <pc:docMk/>
            <pc:sldMk cId="2380742305" sldId="321"/>
            <ac:spMk id="5" creationId="{F8E4C93C-C2E5-6627-2F1E-F03B14BB3DA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80742305" sldId="321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80742305" sldId="321"/>
            <ac:picMk id="2" creationId="{6C9E0B37-106C-B04E-AB48-F10AFA5CB021}"/>
          </ac:picMkLst>
        </pc:picChg>
        <pc:picChg chg="del mod">
          <ac:chgData name="HAVISH MADHVAPATY" userId="71140313-2703-480b-b9ae-8f282742dbab" providerId="ADAL" clId="{1CEC6C77-2FEA-4DA7-AE0D-274B5CDEC542}" dt="2023-07-02T17:25:12.676" v="7414" actId="21"/>
          <ac:picMkLst>
            <pc:docMk/>
            <pc:sldMk cId="2380742305" sldId="321"/>
            <ac:picMk id="4" creationId="{155223E1-A22E-B164-4B8E-7B169DB736DD}"/>
          </ac:picMkLst>
        </pc:picChg>
      </pc:sldChg>
      <pc:sldChg chg="delSp modSp add del mod">
        <pc:chgData name="HAVISH MADHVAPATY" userId="71140313-2703-480b-b9ae-8f282742dbab" providerId="ADAL" clId="{1CEC6C77-2FEA-4DA7-AE0D-274B5CDEC542}" dt="2023-07-02T17:27:05.188" v="7456" actId="47"/>
        <pc:sldMkLst>
          <pc:docMk/>
          <pc:sldMk cId="1322664498" sldId="322"/>
        </pc:sldMkLst>
        <pc:spChg chg="del mod">
          <ac:chgData name="HAVISH MADHVAPATY" userId="71140313-2703-480b-b9ae-8f282742dbab" providerId="ADAL" clId="{1CEC6C77-2FEA-4DA7-AE0D-274B5CDEC542}" dt="2023-07-02T17:25:20.483" v="7418" actId="21"/>
          <ac:spMkLst>
            <pc:docMk/>
            <pc:sldMk cId="1322664498" sldId="322"/>
            <ac:spMk id="5" creationId="{F8E4C93C-C2E5-6627-2F1E-F03B14BB3DA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22664498" sldId="322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322664498" sldId="322"/>
            <ac:picMk id="2" creationId="{6CB2E5D2-CA07-7835-07F3-DB9085BC2D11}"/>
          </ac:picMkLst>
        </pc:picChg>
        <pc:picChg chg="del mod">
          <ac:chgData name="HAVISH MADHVAPATY" userId="71140313-2703-480b-b9ae-8f282742dbab" providerId="ADAL" clId="{1CEC6C77-2FEA-4DA7-AE0D-274B5CDEC542}" dt="2023-07-02T17:25:20.483" v="7418" actId="21"/>
          <ac:picMkLst>
            <pc:docMk/>
            <pc:sldMk cId="1322664498" sldId="322"/>
            <ac:picMk id="3" creationId="{A56C3E05-6251-396D-931B-31A128F9F4AE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0:06.671" v="7313" actId="1076"/>
        <pc:sldMkLst>
          <pc:docMk/>
          <pc:sldMk cId="3995548450" sldId="324"/>
        </pc:sldMkLst>
        <pc:spChg chg="mod">
          <ac:chgData name="HAVISH MADHVAPATY" userId="71140313-2703-480b-b9ae-8f282742dbab" providerId="ADAL" clId="{1CEC6C77-2FEA-4DA7-AE0D-274B5CDEC542}" dt="2023-07-02T17:20:06.671" v="7313" actId="1076"/>
          <ac:spMkLst>
            <pc:docMk/>
            <pc:sldMk cId="3995548450" sldId="324"/>
            <ac:spMk id="5" creationId="{F8E4C93C-C2E5-6627-2F1E-F03B14BB3DA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95548450" sldId="324"/>
            <ac:spMk id="7" creationId="{49801DBF-8101-45D9-9486-964AB6F62F59}"/>
          </ac:spMkLst>
        </pc:spChg>
        <pc:picChg chg="del mod">
          <ac:chgData name="HAVISH MADHVAPATY" userId="71140313-2703-480b-b9ae-8f282742dbab" providerId="ADAL" clId="{1CEC6C77-2FEA-4DA7-AE0D-274B5CDEC542}" dt="2023-07-02T17:19:57.318" v="7311" actId="478"/>
          <ac:picMkLst>
            <pc:docMk/>
            <pc:sldMk cId="3995548450" sldId="324"/>
            <ac:picMk id="2" creationId="{58368A93-5C94-8EA9-C6B1-A7D8EBAF0525}"/>
          </ac:picMkLst>
        </pc:picChg>
        <pc:picChg chg="mod">
          <ac:chgData name="HAVISH MADHVAPATY" userId="71140313-2703-480b-b9ae-8f282742dbab" providerId="ADAL" clId="{1CEC6C77-2FEA-4DA7-AE0D-274B5CDEC542}" dt="2023-07-02T17:20:03.020" v="7312" actId="14100"/>
          <ac:picMkLst>
            <pc:docMk/>
            <pc:sldMk cId="3995548450" sldId="324"/>
            <ac:picMk id="4" creationId="{301951BE-3C90-450B-58FC-626023AD566D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17:12.727" v="7256" actId="165"/>
        <pc:sldMkLst>
          <pc:docMk/>
          <pc:sldMk cId="3878520972" sldId="32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8520972" sldId="326"/>
            <ac:spMk id="4" creationId="{6F481721-81E7-4A80-128E-DF66BEE3BF7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8520972" sldId="326"/>
            <ac:spMk id="6" creationId="{16DA1A33-2D77-996C-25DF-E0C8E8934C8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8520972" sldId="326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8520972" sldId="326"/>
            <ac:spMk id="8" creationId="{F1798D4D-A583-01F0-DF47-B63DDB17B2A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8520972" sldId="326"/>
            <ac:spMk id="9" creationId="{DC0B8FDA-6F0D-EF8F-D483-25E76EFAF56D}"/>
          </ac:spMkLst>
        </pc:spChg>
        <pc:spChg chg="mod">
          <ac:chgData name="HAVISH MADHVAPATY" userId="71140313-2703-480b-b9ae-8f282742dbab" providerId="ADAL" clId="{1CEC6C77-2FEA-4DA7-AE0D-274B5CDEC542}" dt="2023-07-02T17:16:59.300" v="7251" actId="1076"/>
          <ac:spMkLst>
            <pc:docMk/>
            <pc:sldMk cId="3878520972" sldId="326"/>
            <ac:spMk id="10" creationId="{6B178C6C-6E16-3CA1-3462-D3F411BE2A24}"/>
          </ac:spMkLst>
        </pc:spChg>
        <pc:spChg chg="mod topLvl">
          <ac:chgData name="HAVISH MADHVAPATY" userId="71140313-2703-480b-b9ae-8f282742dbab" providerId="ADAL" clId="{1CEC6C77-2FEA-4DA7-AE0D-274B5CDEC542}" dt="2023-07-02T17:17:12.727" v="7256" actId="165"/>
          <ac:spMkLst>
            <pc:docMk/>
            <pc:sldMk cId="3878520972" sldId="326"/>
            <ac:spMk id="23" creationId="{22955509-99DA-8FD8-B0DA-2F1241C2286F}"/>
          </ac:spMkLst>
        </pc:spChg>
        <pc:spChg chg="mod topLvl">
          <ac:chgData name="HAVISH MADHVAPATY" userId="71140313-2703-480b-b9ae-8f282742dbab" providerId="ADAL" clId="{1CEC6C77-2FEA-4DA7-AE0D-274B5CDEC542}" dt="2023-07-02T17:17:12.727" v="7256" actId="165"/>
          <ac:spMkLst>
            <pc:docMk/>
            <pc:sldMk cId="3878520972" sldId="326"/>
            <ac:spMk id="24" creationId="{6803C0A3-23C8-435D-664A-91C5C1EC4B78}"/>
          </ac:spMkLst>
        </pc:spChg>
        <pc:grpChg chg="mod topLvl">
          <ac:chgData name="HAVISH MADHVAPATY" userId="71140313-2703-480b-b9ae-8f282742dbab" providerId="ADAL" clId="{1CEC6C77-2FEA-4DA7-AE0D-274B5CDEC542}" dt="2023-07-02T17:17:12.727" v="7256" actId="165"/>
          <ac:grpSpMkLst>
            <pc:docMk/>
            <pc:sldMk cId="3878520972" sldId="326"/>
            <ac:grpSpMk id="2" creationId="{21407590-8F59-DE33-E863-74FF4DED8E5E}"/>
          </ac:grpSpMkLst>
        </pc:grpChg>
        <pc:grpChg chg="add del mod">
          <ac:chgData name="HAVISH MADHVAPATY" userId="71140313-2703-480b-b9ae-8f282742dbab" providerId="ADAL" clId="{1CEC6C77-2FEA-4DA7-AE0D-274B5CDEC542}" dt="2023-07-02T17:17:12.727" v="7256" actId="165"/>
          <ac:grpSpMkLst>
            <pc:docMk/>
            <pc:sldMk cId="3878520972" sldId="326"/>
            <ac:grpSpMk id="5" creationId="{3C724200-B0B8-83C6-8ACF-44439DBE9537}"/>
          </ac:grpSpMkLst>
        </pc:grpChg>
        <pc:picChg chg="del mod">
          <ac:chgData name="HAVISH MADHVAPATY" userId="71140313-2703-480b-b9ae-8f282742dbab" providerId="ADAL" clId="{1CEC6C77-2FEA-4DA7-AE0D-274B5CDEC542}" dt="2023-07-02T17:16:25.541" v="7245" actId="478"/>
          <ac:picMkLst>
            <pc:docMk/>
            <pc:sldMk cId="3878520972" sldId="326"/>
            <ac:picMk id="3" creationId="{AB4CABD3-DA75-668A-260C-3C1C9F4C8D54}"/>
          </ac:picMkLst>
        </pc:picChg>
        <pc:picChg chg="mod topLvl">
          <ac:chgData name="HAVISH MADHVAPATY" userId="71140313-2703-480b-b9ae-8f282742dbab" providerId="ADAL" clId="{1CEC6C77-2FEA-4DA7-AE0D-274B5CDEC542}" dt="2023-07-02T17:17:12.727" v="7256" actId="165"/>
          <ac:picMkLst>
            <pc:docMk/>
            <pc:sldMk cId="3878520972" sldId="326"/>
            <ac:picMk id="14" creationId="{24162C3A-4892-AC0E-5967-BFD51A3DB0C7}"/>
          </ac:picMkLst>
        </pc:picChg>
        <pc:picChg chg="mod topLvl">
          <ac:chgData name="HAVISH MADHVAPATY" userId="71140313-2703-480b-b9ae-8f282742dbab" providerId="ADAL" clId="{1CEC6C77-2FEA-4DA7-AE0D-274B5CDEC542}" dt="2023-07-02T17:17:12.727" v="7256" actId="165"/>
          <ac:picMkLst>
            <pc:docMk/>
            <pc:sldMk cId="3878520972" sldId="326"/>
            <ac:picMk id="16" creationId="{5DE57C54-D294-7725-2CDC-550D90D1A5B9}"/>
          </ac:picMkLst>
        </pc:picChg>
        <pc:picChg chg="mod">
          <ac:chgData name="HAVISH MADHVAPATY" userId="71140313-2703-480b-b9ae-8f282742dbab" providerId="ADAL" clId="{1CEC6C77-2FEA-4DA7-AE0D-274B5CDEC542}" dt="2023-07-02T17:17:04.109" v="7252" actId="1076"/>
          <ac:picMkLst>
            <pc:docMk/>
            <pc:sldMk cId="3878520972" sldId="326"/>
            <ac:picMk id="18" creationId="{A53C99D7-F45B-BD6E-CB55-2462B27CAE93}"/>
          </ac:picMkLst>
        </pc:picChg>
        <pc:picChg chg="mod">
          <ac:chgData name="HAVISH MADHVAPATY" userId="71140313-2703-480b-b9ae-8f282742dbab" providerId="ADAL" clId="{1CEC6C77-2FEA-4DA7-AE0D-274B5CDEC542}" dt="2023-07-02T17:17:04.109" v="7252" actId="1076"/>
          <ac:picMkLst>
            <pc:docMk/>
            <pc:sldMk cId="3878520972" sldId="326"/>
            <ac:picMk id="20" creationId="{71F3BAEB-2B29-53B4-6DF3-291D4BF55C77}"/>
          </ac:picMkLst>
        </pc:picChg>
        <pc:picChg chg="mod">
          <ac:chgData name="HAVISH MADHVAPATY" userId="71140313-2703-480b-b9ae-8f282742dbab" providerId="ADAL" clId="{1CEC6C77-2FEA-4DA7-AE0D-274B5CDEC542}" dt="2023-07-02T17:17:04.109" v="7252" actId="1076"/>
          <ac:picMkLst>
            <pc:docMk/>
            <pc:sldMk cId="3878520972" sldId="326"/>
            <ac:picMk id="22" creationId="{77A17601-9BB4-E5C9-B544-D42832C484E7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19:49.039" v="7309" actId="1076"/>
        <pc:sldMkLst>
          <pc:docMk/>
          <pc:sldMk cId="1990092997" sldId="32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7:19:40.682" v="7306" actId="1076"/>
          <ac:spMkLst>
            <pc:docMk/>
            <pc:sldMk cId="1990092997" sldId="328"/>
            <ac:spMk id="10" creationId="{6B178C6C-6E16-3CA1-3462-D3F411BE2A2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11" creationId="{EBFA95B9-0CD6-A700-8374-733B6F09BFA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13" creationId="{4BD736D2-BD27-8675-82B6-CA06CAE015E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15" creationId="{28952BF7-4016-5584-AE64-34009A45287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17" creationId="{C37FDD94-2D8A-6EA3-DC22-CA52006BBF9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19" creationId="{EFC1D11A-688F-571B-BA44-68F444E6C7B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21" creationId="{0476FCB8-A7F2-1E25-F7AC-7762F5BB037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31" creationId="{9245811A-B909-D180-B1E9-C8AD89FDCAC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32" creationId="{0045A0AB-D017-577A-4400-25E1337AC9C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33" creationId="{CC2EBC8C-50AD-1609-F4DF-BF4C454D42E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34" creationId="{664D3B44-AA5C-9D06-A1CF-3633A2F3CCA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0092997" sldId="328"/>
            <ac:spMk id="35" creationId="{EF374453-071E-7313-BB71-708D40AED2F9}"/>
          </ac:spMkLst>
        </pc:spChg>
        <pc:grpChg chg="add mod">
          <ac:chgData name="HAVISH MADHVAPATY" userId="71140313-2703-480b-b9ae-8f282742dbab" providerId="ADAL" clId="{1CEC6C77-2FEA-4DA7-AE0D-274B5CDEC542}" dt="2023-07-02T17:19:49.039" v="7309" actId="1076"/>
          <ac:grpSpMkLst>
            <pc:docMk/>
            <pc:sldMk cId="1990092997" sldId="328"/>
            <ac:grpSpMk id="3" creationId="{B34F3AC6-9308-A947-BD17-254F1CAE84A6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990092997" sldId="328"/>
            <ac:grpSpMk id="12" creationId="{20E3342B-B26A-411B-2C71-54421605F4A5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990092997" sldId="328"/>
            <ac:grpSpMk id="30" creationId="{0AF92AFD-8AC8-AD35-52B6-87347CFC3C5F}"/>
          </ac:grpSpMkLst>
        </pc:grpChg>
        <pc:picChg chg="del mod">
          <ac:chgData name="HAVISH MADHVAPATY" userId="71140313-2703-480b-b9ae-8f282742dbab" providerId="ADAL" clId="{1CEC6C77-2FEA-4DA7-AE0D-274B5CDEC542}" dt="2023-07-02T17:19:37.449" v="7305" actId="478"/>
          <ac:picMkLst>
            <pc:docMk/>
            <pc:sldMk cId="1990092997" sldId="328"/>
            <ac:picMk id="2" creationId="{A00722B6-218C-6CFE-783E-2F4E124FE12A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90092997" sldId="328"/>
            <ac:picMk id="5" creationId="{72C7FFD3-2789-5F73-5DDA-3076B60AD76B}"/>
          </ac:picMkLst>
        </pc:picChg>
      </pc:sldChg>
      <pc:sldChg chg="modSp del">
        <pc:chgData name="HAVISH MADHVAPATY" userId="71140313-2703-480b-b9ae-8f282742dbab" providerId="ADAL" clId="{1CEC6C77-2FEA-4DA7-AE0D-274B5CDEC542}" dt="2023-07-02T17:19:07.632" v="7294" actId="47"/>
        <pc:sldMkLst>
          <pc:docMk/>
          <pc:sldMk cId="230484904" sldId="32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484904" sldId="329"/>
            <ac:spMk id="12" creationId="{E2DD8E5B-CBA8-601E-B545-872718646EF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484904" sldId="329"/>
            <ac:spMk id="13" creationId="{A8DBD6B0-222D-43BE-6ACD-A32C5C915F0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484904" sldId="329"/>
            <ac:spMk id="14" creationId="{91ECD104-6A64-A460-E62F-3E4DC7CA65F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484904" sldId="329"/>
            <ac:spMk id="15" creationId="{1526914D-BE5C-14C9-681B-0459B1DC593F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30484904" sldId="329"/>
            <ac:grpSpMk id="11" creationId="{721873E2-3210-1504-84D9-60C3AC01DA7D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0484904" sldId="329"/>
            <ac:picMk id="2" creationId="{EF1EEB01-3561-1760-C90F-AD7A8A70FD82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9:15.983" v="7297" actId="478"/>
        <pc:sldMkLst>
          <pc:docMk/>
          <pc:sldMk cId="2156093440" sldId="33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4" creationId="{AE22A35D-2E79-7BE5-1B76-703E43435D2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10" creationId="{6B178C6C-6E16-3CA1-3462-D3F411BE2A2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22" creationId="{9BBB20BF-2CBF-AE8C-7310-2C899A984FF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23" creationId="{B0AD7E52-A246-5E1F-973B-484FD62C1F5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24" creationId="{80E04C3D-5B1B-77ED-9026-36B8C9DAADA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25" creationId="{A504DE07-BB9D-93DD-3628-347B5CDB18E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26" creationId="{1BDEFCB9-17E8-14DB-9FF0-C7BDD88501B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29" creationId="{252AED0C-0C97-225E-A743-E69149E8A36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36" creationId="{8060BE6C-E8DB-B1BB-A3BB-312D1AE213A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37" creationId="{1EA6CC27-292B-3779-B78C-33D24D99A26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38" creationId="{FD2DDDBB-0491-B457-3AC5-B8A17CE9301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6093440" sldId="330"/>
            <ac:spMk id="47" creationId="{35F0DA88-26C1-7579-8B60-95D80695A016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156093440" sldId="330"/>
            <ac:grpSpMk id="20" creationId="{44420808-A081-E1B5-EB7B-F82883A1C64D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156093440" sldId="330"/>
            <ac:grpSpMk id="28" creationId="{1CF34483-1E2C-9A20-4EF7-047A7A8362CE}"/>
          </ac:grpSpMkLst>
        </pc:grpChg>
        <pc:picChg chg="del mod">
          <ac:chgData name="HAVISH MADHVAPATY" userId="71140313-2703-480b-b9ae-8f282742dbab" providerId="ADAL" clId="{1CEC6C77-2FEA-4DA7-AE0D-274B5CDEC542}" dt="2023-07-02T17:19:15.983" v="7297" actId="478"/>
          <ac:picMkLst>
            <pc:docMk/>
            <pc:sldMk cId="2156093440" sldId="330"/>
            <ac:picMk id="2" creationId="{76691DD0-AF2F-4237-4279-67D5830080F6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56093440" sldId="330"/>
            <ac:picMk id="3" creationId="{3C7B0CAF-D748-C233-B5CC-42E94C292E10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56093440" sldId="330"/>
            <ac:picMk id="42" creationId="{36587122-72B8-9DFB-7326-AD06A654C6FE}"/>
          </ac:picMkLst>
        </pc:picChg>
      </pc:sldChg>
      <pc:sldChg chg="modSp del">
        <pc:chgData name="HAVISH MADHVAPATY" userId="71140313-2703-480b-b9ae-8f282742dbab" providerId="ADAL" clId="{1CEC6C77-2FEA-4DA7-AE0D-274B5CDEC542}" dt="2023-07-02T17:18:16.396" v="7276" actId="47"/>
        <pc:sldMkLst>
          <pc:docMk/>
          <pc:sldMk cId="74826530" sldId="33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4826530" sldId="331"/>
            <ac:spMk id="12" creationId="{E2DD8E5B-CBA8-601E-B545-872718646EF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4826530" sldId="331"/>
            <ac:spMk id="13" creationId="{A8DBD6B0-222D-43BE-6ACD-A32C5C915F0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4826530" sldId="331"/>
            <ac:spMk id="14" creationId="{91ECD104-6A64-A460-E62F-3E4DC7CA65F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4826530" sldId="331"/>
            <ac:spMk id="15" creationId="{1526914D-BE5C-14C9-681B-0459B1DC593F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74826530" sldId="331"/>
            <ac:grpSpMk id="11" creationId="{721873E2-3210-1504-84D9-60C3AC01DA7D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74826530" sldId="331"/>
            <ac:picMk id="2" creationId="{30607B51-9AA0-D400-D6C2-EDEF24C3242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19:34.332" v="7304" actId="1076"/>
        <pc:sldMkLst>
          <pc:docMk/>
          <pc:sldMk cId="2525424188" sldId="33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7:19:34.332" v="7304" actId="1076"/>
          <ac:spMkLst>
            <pc:docMk/>
            <pc:sldMk cId="2525424188" sldId="332"/>
            <ac:spMk id="10" creationId="{6B178C6C-6E16-3CA1-3462-D3F411BE2A2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15" creationId="{D682983A-3983-9ECE-646C-89CE32AF83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16" creationId="{CE49117F-D837-A33D-2415-64F56E49786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17" creationId="{69DAF878-D5D2-42AE-E38D-3159C5E35BD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19" creationId="{42532D71-8E9B-75BB-62C1-BECF67DE28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21" creationId="{A9F06741-C92C-EB50-C7EC-35909E1DFBD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31" creationId="{C670ABCA-039C-F8D9-E37B-4EF9AC79A66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33" creationId="{2E43760A-99B5-FF55-7795-F09FF4DA895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34" creationId="{C45801B5-00E4-0F69-1DF1-C629A3B683E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35" creationId="{97DC1D41-6FE3-6C48-41A8-FC7A205127B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25424188" sldId="332"/>
            <ac:spMk id="39" creationId="{FE66D5BD-0FC4-69DB-19A1-0439B1AE7F42}"/>
          </ac:spMkLst>
        </pc:spChg>
        <pc:grpChg chg="add mod">
          <ac:chgData name="HAVISH MADHVAPATY" userId="71140313-2703-480b-b9ae-8f282742dbab" providerId="ADAL" clId="{1CEC6C77-2FEA-4DA7-AE0D-274B5CDEC542}" dt="2023-07-02T17:19:24.925" v="7301" actId="1076"/>
          <ac:grpSpMkLst>
            <pc:docMk/>
            <pc:sldMk cId="2525424188" sldId="332"/>
            <ac:grpSpMk id="3" creationId="{73952B07-5061-4A54-0213-9CE35418E437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525424188" sldId="332"/>
            <ac:grpSpMk id="14" creationId="{44C60F10-0961-9E47-11FC-AF639B4E57B1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525424188" sldId="332"/>
            <ac:grpSpMk id="32" creationId="{D0A14F71-5C44-4E30-4683-F34E5F291566}"/>
          </ac:grpSpMkLst>
        </pc:grpChg>
        <pc:picChg chg="del mod">
          <ac:chgData name="HAVISH MADHVAPATY" userId="71140313-2703-480b-b9ae-8f282742dbab" providerId="ADAL" clId="{1CEC6C77-2FEA-4DA7-AE0D-274B5CDEC542}" dt="2023-07-02T17:19:17.671" v="7298" actId="478"/>
          <ac:picMkLst>
            <pc:docMk/>
            <pc:sldMk cId="2525424188" sldId="332"/>
            <ac:picMk id="2" creationId="{00519A33-5A29-456D-6BCF-EA4E2825A66F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525424188" sldId="332"/>
            <ac:picMk id="13" creationId="{80C51999-6796-8B82-43FD-FC00F7D87665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7:16.012" v="7257" actId="478"/>
        <pc:sldMkLst>
          <pc:docMk/>
          <pc:sldMk cId="2301067348" sldId="33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1067348" sldId="334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1067348" sldId="334"/>
            <ac:spMk id="10" creationId="{6B178C6C-6E16-3CA1-3462-D3F411BE2A2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1067348" sldId="334"/>
            <ac:spMk id="21" creationId="{A9F06741-C92C-EB50-C7EC-35909E1DFBD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1067348" sldId="334"/>
            <ac:spMk id="31" creationId="{C670ABCA-039C-F8D9-E37B-4EF9AC79A66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1067348" sldId="334"/>
            <ac:spMk id="33" creationId="{2E43760A-99B5-FF55-7795-F09FF4DA895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1067348" sldId="334"/>
            <ac:spMk id="34" creationId="{C45801B5-00E4-0F69-1DF1-C629A3B683E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1067348" sldId="334"/>
            <ac:spMk id="35" creationId="{97DC1D41-6FE3-6C48-41A8-FC7A205127B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01067348" sldId="334"/>
            <ac:spMk id="39" creationId="{FE66D5BD-0FC4-69DB-19A1-0439B1AE7F42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301067348" sldId="334"/>
            <ac:grpSpMk id="32" creationId="{D0A14F71-5C44-4E30-4683-F34E5F291566}"/>
          </ac:grpSpMkLst>
        </pc:grpChg>
        <pc:picChg chg="del mod">
          <ac:chgData name="HAVISH MADHVAPATY" userId="71140313-2703-480b-b9ae-8f282742dbab" providerId="ADAL" clId="{1CEC6C77-2FEA-4DA7-AE0D-274B5CDEC542}" dt="2023-07-02T17:17:16.012" v="7257" actId="478"/>
          <ac:picMkLst>
            <pc:docMk/>
            <pc:sldMk cId="2301067348" sldId="334"/>
            <ac:picMk id="2" creationId="{591FEA9B-05C7-3DAB-B957-3A43B7F50B75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01067348" sldId="334"/>
            <ac:picMk id="3" creationId="{A40D8168-6314-105F-A6F2-641084CAB574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01067348" sldId="334"/>
            <ac:picMk id="5" creationId="{93A6B3AD-3D82-8E85-09CB-2F72B214F7A9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01067348" sldId="334"/>
            <ac:picMk id="8" creationId="{5E1B0843-A738-5329-8DFD-E6BD2B598D45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7:38.889" v="7262" actId="14100"/>
        <pc:sldMkLst>
          <pc:docMk/>
          <pc:sldMk cId="1371354019" sldId="33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71354019" sldId="336"/>
            <ac:spMk id="6" creationId="{4D8FFB4D-70FB-AC58-2483-C45770E91CF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71354019" sldId="336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71354019" sldId="336"/>
            <ac:spMk id="10" creationId="{6B178C6C-6E16-3CA1-3462-D3F411BE2A24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371354019" sldId="336"/>
            <ac:grpSpMk id="14" creationId="{1444BFF5-3D5B-26DF-1028-5237645B8D9C}"/>
          </ac:grpSpMkLst>
        </pc:grpChg>
        <pc:picChg chg="del mod">
          <ac:chgData name="HAVISH MADHVAPATY" userId="71140313-2703-480b-b9ae-8f282742dbab" providerId="ADAL" clId="{1CEC6C77-2FEA-4DA7-AE0D-274B5CDEC542}" dt="2023-07-02T17:17:30.478" v="7259" actId="478"/>
          <ac:picMkLst>
            <pc:docMk/>
            <pc:sldMk cId="1371354019" sldId="336"/>
            <ac:picMk id="2" creationId="{1CB5B316-03B8-3039-224B-618AFB8AEAE2}"/>
          </ac:picMkLst>
        </pc:picChg>
        <pc:picChg chg="mod">
          <ac:chgData name="HAVISH MADHVAPATY" userId="71140313-2703-480b-b9ae-8f282742dbab" providerId="ADAL" clId="{1CEC6C77-2FEA-4DA7-AE0D-274B5CDEC542}" dt="2023-07-02T17:17:38.889" v="7262" actId="14100"/>
          <ac:picMkLst>
            <pc:docMk/>
            <pc:sldMk cId="1371354019" sldId="336"/>
            <ac:picMk id="4" creationId="{FADE40D4-2E28-D5DB-C934-832DD9154CE8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371354019" sldId="336"/>
            <ac:picMk id="9" creationId="{16E6A003-5488-DAFB-1C8E-CA9056EDFF92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371354019" sldId="336"/>
            <ac:picMk id="11" creationId="{E44F24FD-C8C1-6262-B032-39B0891785F9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371354019" sldId="336"/>
            <ac:picMk id="13" creationId="{1841D957-5326-5C9F-A74C-128880FBFB67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18:25.827" v="7280" actId="1076"/>
        <pc:sldMkLst>
          <pc:docMk/>
          <pc:sldMk cId="4171461441" sldId="33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71461441" sldId="338"/>
            <ac:spMk id="5" creationId="{2436EDDA-233C-7852-6C46-51C6CA5AC95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71461441" sldId="338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71461441" sldId="338"/>
            <ac:spMk id="12" creationId="{DA2877D5-5E2E-7DEF-30C1-9C563F35089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71461441" sldId="338"/>
            <ac:spMk id="15" creationId="{81484AAA-D034-9C51-3809-4AB22718D72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71461441" sldId="338"/>
            <ac:spMk id="16" creationId="{8446E365-EC85-BF75-EC8B-63860082537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71461441" sldId="338"/>
            <ac:spMk id="17" creationId="{326E5F16-3D71-CA85-27F5-09CFECC0B95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71461441" sldId="338"/>
            <ac:spMk id="18" creationId="{83237E9D-06F3-F60C-8DCE-1584EC0340B3}"/>
          </ac:spMkLst>
        </pc:spChg>
        <pc:grpChg chg="add mod">
          <ac:chgData name="HAVISH MADHVAPATY" userId="71140313-2703-480b-b9ae-8f282742dbab" providerId="ADAL" clId="{1CEC6C77-2FEA-4DA7-AE0D-274B5CDEC542}" dt="2023-07-02T17:18:25.827" v="7280" actId="1076"/>
          <ac:grpSpMkLst>
            <pc:docMk/>
            <pc:sldMk cId="4171461441" sldId="338"/>
            <ac:grpSpMk id="4" creationId="{D7950FB0-9739-26A7-10A4-5E9332B2A843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4171461441" sldId="338"/>
            <ac:grpSpMk id="8" creationId="{59DECBC6-3252-AA77-A07F-D4F600228405}"/>
          </ac:grpSpMkLst>
        </pc:grpChg>
        <pc:picChg chg="del mod">
          <ac:chgData name="HAVISH MADHVAPATY" userId="71140313-2703-480b-b9ae-8f282742dbab" providerId="ADAL" clId="{1CEC6C77-2FEA-4DA7-AE0D-274B5CDEC542}" dt="2023-07-02T17:18:18.945" v="7277" actId="478"/>
          <ac:picMkLst>
            <pc:docMk/>
            <pc:sldMk cId="4171461441" sldId="338"/>
            <ac:picMk id="2" creationId="{622449B0-79A5-5A35-AE5E-CBC599F82218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4171461441" sldId="338"/>
            <ac:picMk id="3" creationId="{C81B207E-5712-119A-C35C-09C69BA4E2B6}"/>
          </ac:picMkLst>
        </pc:picChg>
      </pc:sldChg>
      <pc:sldChg chg="delSp modSp del mod">
        <pc:chgData name="HAVISH MADHVAPATY" userId="71140313-2703-480b-b9ae-8f282742dbab" providerId="ADAL" clId="{1CEC6C77-2FEA-4DA7-AE0D-274B5CDEC542}" dt="2023-07-02T17:16:10.281" v="7237" actId="47"/>
        <pc:sldMkLst>
          <pc:docMk/>
          <pc:sldMk cId="1014182443" sldId="33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014182443" sldId="339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014182443" sldId="339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014182443" sldId="339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014182443" sldId="339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014182443" sldId="339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16:00.790" v="7233" actId="478"/>
          <ac:picMkLst>
            <pc:docMk/>
            <pc:sldMk cId="1014182443" sldId="339"/>
            <ac:picMk id="4" creationId="{F7132B12-DD93-5877-54B4-3DD58C96FF1F}"/>
          </ac:picMkLst>
        </pc:picChg>
      </pc:sldChg>
      <pc:sldChg chg="delSp modSp del mod">
        <pc:chgData name="HAVISH MADHVAPATY" userId="71140313-2703-480b-b9ae-8f282742dbab" providerId="ADAL" clId="{1CEC6C77-2FEA-4DA7-AE0D-274B5CDEC542}" dt="2023-07-02T17:16:11.607" v="7238" actId="47"/>
        <pc:sldMkLst>
          <pc:docMk/>
          <pc:sldMk cId="625650654" sldId="34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625650654" sldId="340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625650654" sldId="340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625650654" sldId="340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625650654" sldId="340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625650654" sldId="340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16:05.513" v="7235" actId="478"/>
          <ac:picMkLst>
            <pc:docMk/>
            <pc:sldMk cId="625650654" sldId="340"/>
            <ac:picMk id="4" creationId="{73BCD3BA-7379-CC00-DE89-8B982BDA6992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8:45.290" v="7284" actId="1076"/>
        <pc:sldMkLst>
          <pc:docMk/>
          <pc:sldMk cId="4045160970" sldId="34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045160970" sldId="341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7:18:45.290" v="7284" actId="1076"/>
          <ac:spMkLst>
            <pc:docMk/>
            <pc:sldMk cId="4045160970" sldId="341"/>
            <ac:spMk id="12" creationId="{EAEE4B0B-EBEE-CA18-A72A-594577BB58BD}"/>
          </ac:spMkLst>
        </pc:spChg>
        <pc:picChg chg="del mod">
          <ac:chgData name="HAVISH MADHVAPATY" userId="71140313-2703-480b-b9ae-8f282742dbab" providerId="ADAL" clId="{1CEC6C77-2FEA-4DA7-AE0D-274B5CDEC542}" dt="2023-07-02T17:18:33.592" v="7282" actId="478"/>
          <ac:picMkLst>
            <pc:docMk/>
            <pc:sldMk cId="4045160970" sldId="341"/>
            <ac:picMk id="2" creationId="{34034834-B639-2F9E-6128-8D533E298420}"/>
          </ac:picMkLst>
        </pc:picChg>
        <pc:picChg chg="mod">
          <ac:chgData name="HAVISH MADHVAPATY" userId="71140313-2703-480b-b9ae-8f282742dbab" providerId="ADAL" clId="{1CEC6C77-2FEA-4DA7-AE0D-274B5CDEC542}" dt="2023-07-02T17:18:45.290" v="7284" actId="1076"/>
          <ac:picMkLst>
            <pc:docMk/>
            <pc:sldMk cId="4045160970" sldId="341"/>
            <ac:picMk id="8" creationId="{3B8254D4-55B7-C4CD-9E52-D31CA8B5A62D}"/>
          </ac:picMkLst>
        </pc:picChg>
        <pc:picChg chg="mod">
          <ac:chgData name="HAVISH MADHVAPATY" userId="71140313-2703-480b-b9ae-8f282742dbab" providerId="ADAL" clId="{1CEC6C77-2FEA-4DA7-AE0D-274B5CDEC542}" dt="2023-07-02T17:18:45.290" v="7284" actId="1076"/>
          <ac:picMkLst>
            <pc:docMk/>
            <pc:sldMk cId="4045160970" sldId="341"/>
            <ac:picMk id="11" creationId="{DB1F88CE-5C24-FB6E-2838-79A22619E297}"/>
          </ac:picMkLst>
        </pc:picChg>
        <pc:picChg chg="mod">
          <ac:chgData name="HAVISH MADHVAPATY" userId="71140313-2703-480b-b9ae-8f282742dbab" providerId="ADAL" clId="{1CEC6C77-2FEA-4DA7-AE0D-274B5CDEC542}" dt="2023-07-02T17:18:37.063" v="7283" actId="14100"/>
          <ac:picMkLst>
            <pc:docMk/>
            <pc:sldMk cId="4045160970" sldId="341"/>
            <ac:picMk id="15" creationId="{B43ACFCA-B9C5-E14F-F876-980D15A7D9BB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8:54.395" v="7288" actId="1076"/>
        <pc:sldMkLst>
          <pc:docMk/>
          <pc:sldMk cId="372072391" sldId="34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2072391" sldId="34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7:18:50.012" v="7286" actId="1076"/>
          <ac:spMkLst>
            <pc:docMk/>
            <pc:sldMk cId="372072391" sldId="342"/>
            <ac:spMk id="12" creationId="{EAEE4B0B-EBEE-CA18-A72A-594577BB58BD}"/>
          </ac:spMkLst>
        </pc:spChg>
        <pc:picChg chg="del mod">
          <ac:chgData name="HAVISH MADHVAPATY" userId="71140313-2703-480b-b9ae-8f282742dbab" providerId="ADAL" clId="{1CEC6C77-2FEA-4DA7-AE0D-274B5CDEC542}" dt="2023-07-02T17:18:46.889" v="7285" actId="478"/>
          <ac:picMkLst>
            <pc:docMk/>
            <pc:sldMk cId="372072391" sldId="342"/>
            <ac:picMk id="2" creationId="{757A6143-8EBA-43EF-C3D5-020A1D9ED73A}"/>
          </ac:picMkLst>
        </pc:picChg>
        <pc:picChg chg="mod">
          <ac:chgData name="HAVISH MADHVAPATY" userId="71140313-2703-480b-b9ae-8f282742dbab" providerId="ADAL" clId="{1CEC6C77-2FEA-4DA7-AE0D-274B5CDEC542}" dt="2023-07-02T17:18:54.395" v="7288" actId="1076"/>
          <ac:picMkLst>
            <pc:docMk/>
            <pc:sldMk cId="372072391" sldId="342"/>
            <ac:picMk id="3" creationId="{CA5A36BE-0004-C1B9-C727-BC72A5202F4C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6:15.733" v="7239" actId="478"/>
        <pc:sldMkLst>
          <pc:docMk/>
          <pc:sldMk cId="1688075443" sldId="34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88075443" sldId="343"/>
            <ac:spMk id="5" creationId="{1505FE71-0964-3ECC-F870-E26355458A1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88075443" sldId="343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88075443" sldId="343"/>
            <ac:spMk id="12" creationId="{EAEE4B0B-EBEE-CA18-A72A-594577BB58BD}"/>
          </ac:spMkLst>
        </pc:spChg>
        <pc:picChg chg="del mod">
          <ac:chgData name="HAVISH MADHVAPATY" userId="71140313-2703-480b-b9ae-8f282742dbab" providerId="ADAL" clId="{1CEC6C77-2FEA-4DA7-AE0D-274B5CDEC542}" dt="2023-07-02T17:16:15.733" v="7239" actId="478"/>
          <ac:picMkLst>
            <pc:docMk/>
            <pc:sldMk cId="1688075443" sldId="343"/>
            <ac:picMk id="2" creationId="{B29835B2-EAD1-535B-6A8A-2CEC0915E254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688075443" sldId="343"/>
            <ac:picMk id="4" creationId="{BA139884-6006-E07A-0D5D-74AE35A29C96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9:54.618" v="7310" actId="478"/>
        <pc:sldMkLst>
          <pc:docMk/>
          <pc:sldMk cId="4118625728" sldId="34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18625728" sldId="344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18625728" sldId="344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18625728" sldId="344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18625728" sldId="344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4118625728" sldId="344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19:54.618" v="7310" actId="478"/>
          <ac:picMkLst>
            <pc:docMk/>
            <pc:sldMk cId="4118625728" sldId="344"/>
            <ac:picMk id="4" creationId="{0F73A58B-14A2-834D-7B97-552111CB6044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16:18.324" v="7241" actId="478"/>
        <pc:sldMkLst>
          <pc:docMk/>
          <pc:sldMk cId="2372881047" sldId="34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72881047" sldId="345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72881047" sldId="345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72881047" sldId="345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72881047" sldId="345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372881047" sldId="345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16:18.324" v="7241" actId="478"/>
          <ac:picMkLst>
            <pc:docMk/>
            <pc:sldMk cId="2372881047" sldId="345"/>
            <ac:picMk id="4" creationId="{E1951332-7830-9E1F-7A46-5725C9B8C9DE}"/>
          </ac:picMkLst>
        </pc:picChg>
      </pc:sldChg>
      <pc:sldChg chg="del">
        <pc:chgData name="HAVISH MADHVAPATY" userId="71140313-2703-480b-b9ae-8f282742dbab" providerId="ADAL" clId="{1CEC6C77-2FEA-4DA7-AE0D-274B5CDEC542}" dt="2023-06-16T17:30:16.843" v="4377" actId="47"/>
        <pc:sldMkLst>
          <pc:docMk/>
          <pc:sldMk cId="84338931" sldId="346"/>
        </pc:sldMkLst>
      </pc:sldChg>
      <pc:sldChg chg="modSp del">
        <pc:chgData name="HAVISH MADHVAPATY" userId="71140313-2703-480b-b9ae-8f282742dbab" providerId="ADAL" clId="{1CEC6C77-2FEA-4DA7-AE0D-274B5CDEC542}" dt="2023-07-02T17:16:21.285" v="7243" actId="47"/>
        <pc:sldMkLst>
          <pc:docMk/>
          <pc:sldMk cId="293330314" sldId="34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3330314" sldId="347"/>
            <ac:spMk id="4" creationId="{D7EBB934-0FEB-0D8A-E978-F692108EB1F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3330314" sldId="347"/>
            <ac:spMk id="5" creationId="{E5907B9F-015D-65A3-8A3D-B644148535D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3330314" sldId="347"/>
            <ac:spMk id="6" creationId="{274B3254-1563-3E73-5D88-AB278BE884B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3330314" sldId="347"/>
            <ac:spMk id="8" creationId="{668D13AB-A217-028A-B923-FD1722E8BBA1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93330314" sldId="347"/>
            <ac:grpSpMk id="2" creationId="{A35E0673-C94C-4D09-877E-7B5B3D813BD7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93330314" sldId="347"/>
            <ac:picMk id="3" creationId="{4B42240D-E4A8-0D98-D9B9-4AE6416893F3}"/>
          </ac:picMkLst>
        </pc:picChg>
      </pc:sldChg>
      <pc:sldChg chg="modSp del">
        <pc:chgData name="HAVISH MADHVAPATY" userId="71140313-2703-480b-b9ae-8f282742dbab" providerId="ADAL" clId="{1CEC6C77-2FEA-4DA7-AE0D-274B5CDEC542}" dt="2023-07-02T17:16:23.195" v="7244" actId="47"/>
        <pc:sldMkLst>
          <pc:docMk/>
          <pc:sldMk cId="2425396814" sldId="34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25396814" sldId="348"/>
            <ac:spMk id="4" creationId="{D7EBB934-0FEB-0D8A-E978-F692108EB1F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25396814" sldId="348"/>
            <ac:spMk id="5" creationId="{E5907B9F-015D-65A3-8A3D-B644148535D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25396814" sldId="348"/>
            <ac:spMk id="6" creationId="{274B3254-1563-3E73-5D88-AB278BE884B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25396814" sldId="348"/>
            <ac:spMk id="8" creationId="{668D13AB-A217-028A-B923-FD1722E8BBA1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425396814" sldId="348"/>
            <ac:grpSpMk id="2" creationId="{A35E0673-C94C-4D09-877E-7B5B3D813BD7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25396814" sldId="348"/>
            <ac:picMk id="3" creationId="{8E4828E0-864F-9496-B9DD-4BD01DE50881}"/>
          </ac:picMkLst>
        </pc:picChg>
      </pc:sldChg>
      <pc:sldChg chg="modSp del">
        <pc:chgData name="HAVISH MADHVAPATY" userId="71140313-2703-480b-b9ae-8f282742dbab" providerId="ADAL" clId="{1CEC6C77-2FEA-4DA7-AE0D-274B5CDEC542}" dt="2023-07-02T17:18:28.590" v="7281" actId="47"/>
        <pc:sldMkLst>
          <pc:docMk/>
          <pc:sldMk cId="3889852355" sldId="34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89852355" sldId="349"/>
            <ac:spMk id="12" creationId="{E2DD8E5B-CBA8-601E-B545-872718646EF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89852355" sldId="349"/>
            <ac:spMk id="13" creationId="{A8DBD6B0-222D-43BE-6ACD-A32C5C915F0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89852355" sldId="349"/>
            <ac:spMk id="14" creationId="{91ECD104-6A64-A460-E62F-3E4DC7CA65F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89852355" sldId="349"/>
            <ac:spMk id="15" creationId="{1526914D-BE5C-14C9-681B-0459B1DC593F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889852355" sldId="349"/>
            <ac:grpSpMk id="11" creationId="{721873E2-3210-1504-84D9-60C3AC01DA7D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89852355" sldId="349"/>
            <ac:picMk id="2" creationId="{D7C624E1-0DC5-F608-2558-24EF19187AC7}"/>
          </ac:picMkLst>
        </pc:picChg>
      </pc:sldChg>
      <pc:sldChg chg="del">
        <pc:chgData name="HAVISH MADHVAPATY" userId="71140313-2703-480b-b9ae-8f282742dbab" providerId="ADAL" clId="{1CEC6C77-2FEA-4DA7-AE0D-274B5CDEC542}" dt="2023-06-16T17:30:25.587" v="4382" actId="47"/>
        <pc:sldMkLst>
          <pc:docMk/>
          <pc:sldMk cId="3905125341" sldId="350"/>
        </pc:sldMkLst>
      </pc:sldChg>
      <pc:sldChg chg="del">
        <pc:chgData name="HAVISH MADHVAPATY" userId="71140313-2703-480b-b9ae-8f282742dbab" providerId="ADAL" clId="{1CEC6C77-2FEA-4DA7-AE0D-274B5CDEC542}" dt="2023-06-16T17:30:26.891" v="4383" actId="47"/>
        <pc:sldMkLst>
          <pc:docMk/>
          <pc:sldMk cId="1487431057" sldId="351"/>
        </pc:sldMkLst>
      </pc:sldChg>
      <pc:sldChg chg="del">
        <pc:chgData name="HAVISH MADHVAPATY" userId="71140313-2703-480b-b9ae-8f282742dbab" providerId="ADAL" clId="{1CEC6C77-2FEA-4DA7-AE0D-274B5CDEC542}" dt="2023-06-12T17:46:45.762" v="780" actId="47"/>
        <pc:sldMkLst>
          <pc:docMk/>
          <pc:sldMk cId="2206951219" sldId="352"/>
        </pc:sldMkLst>
      </pc:sldChg>
      <pc:sldChg chg="addSp delSp modSp mod ord">
        <pc:chgData name="HAVISH MADHVAPATY" userId="71140313-2703-480b-b9ae-8f282742dbab" providerId="ADAL" clId="{1CEC6C77-2FEA-4DA7-AE0D-274B5CDEC542}" dt="2023-07-16T12:51:10.558" v="9893" actId="22"/>
        <pc:sldMkLst>
          <pc:docMk/>
          <pc:sldMk cId="584958043" sldId="353"/>
        </pc:sldMkLst>
        <pc:spChg chg="del mod">
          <ac:chgData name="HAVISH MADHVAPATY" userId="71140313-2703-480b-b9ae-8f282742dbab" providerId="ADAL" clId="{1CEC6C77-2FEA-4DA7-AE0D-274B5CDEC542}" dt="2023-07-16T12:45:49.510" v="9838" actId="478"/>
          <ac:spMkLst>
            <pc:docMk/>
            <pc:sldMk cId="584958043" sldId="353"/>
            <ac:spMk id="2" creationId="{88F8EB4D-5591-B94B-95AB-17089CA580F2}"/>
          </ac:spMkLst>
        </pc:spChg>
        <pc:spChg chg="del mod">
          <ac:chgData name="HAVISH MADHVAPATY" userId="71140313-2703-480b-b9ae-8f282742dbab" providerId="ADAL" clId="{1CEC6C77-2FEA-4DA7-AE0D-274B5CDEC542}" dt="2023-07-16T12:45:49.510" v="9838" actId="478"/>
          <ac:spMkLst>
            <pc:docMk/>
            <pc:sldMk cId="584958043" sldId="353"/>
            <ac:spMk id="5" creationId="{BF1E9D64-0F1B-6D5F-9903-98FD9184CEDA}"/>
          </ac:spMkLst>
        </pc:spChg>
        <pc:spChg chg="mod">
          <ac:chgData name="HAVISH MADHVAPATY" userId="71140313-2703-480b-b9ae-8f282742dbab" providerId="ADAL" clId="{1CEC6C77-2FEA-4DA7-AE0D-274B5CDEC542}" dt="2023-07-16T12:46:05.202" v="9860" actId="20577"/>
          <ac:spMkLst>
            <pc:docMk/>
            <pc:sldMk cId="584958043" sldId="353"/>
            <ac:spMk id="7" creationId="{49801DBF-8101-45D9-9486-964AB6F62F59}"/>
          </ac:spMkLst>
        </pc:spChg>
        <pc:grpChg chg="del mod">
          <ac:chgData name="HAVISH MADHVAPATY" userId="71140313-2703-480b-b9ae-8f282742dbab" providerId="ADAL" clId="{1CEC6C77-2FEA-4DA7-AE0D-274B5CDEC542}" dt="2023-07-16T12:45:49.510" v="9838" actId="478"/>
          <ac:grpSpMkLst>
            <pc:docMk/>
            <pc:sldMk cId="584958043" sldId="353"/>
            <ac:grpSpMk id="6" creationId="{DE57E99A-7115-1495-3E84-E7C85B1FD13A}"/>
          </ac:grpSpMkLst>
        </pc:grpChg>
        <pc:picChg chg="del mod">
          <ac:chgData name="HAVISH MADHVAPATY" userId="71140313-2703-480b-b9ae-8f282742dbab" providerId="ADAL" clId="{1CEC6C77-2FEA-4DA7-AE0D-274B5CDEC542}" dt="2023-07-02T17:28:19.654" v="7502" actId="478"/>
          <ac:picMkLst>
            <pc:docMk/>
            <pc:sldMk cId="584958043" sldId="353"/>
            <ac:picMk id="3" creationId="{5782BA65-0502-F84B-D0DE-3864A06B7245}"/>
          </ac:picMkLst>
        </pc:picChg>
        <pc:picChg chg="del mod">
          <ac:chgData name="HAVISH MADHVAPATY" userId="71140313-2703-480b-b9ae-8f282742dbab" providerId="ADAL" clId="{1CEC6C77-2FEA-4DA7-AE0D-274B5CDEC542}" dt="2023-07-16T12:45:49.510" v="9838" actId="478"/>
          <ac:picMkLst>
            <pc:docMk/>
            <pc:sldMk cId="584958043" sldId="353"/>
            <ac:picMk id="4" creationId="{828C6ED5-D856-F898-E3CC-2F8959EC72E3}"/>
          </ac:picMkLst>
        </pc:picChg>
        <pc:picChg chg="add del">
          <ac:chgData name="HAVISH MADHVAPATY" userId="71140313-2703-480b-b9ae-8f282742dbab" providerId="ADAL" clId="{1CEC6C77-2FEA-4DA7-AE0D-274B5CDEC542}" dt="2023-07-16T12:51:10.185" v="9892" actId="478"/>
          <ac:picMkLst>
            <pc:docMk/>
            <pc:sldMk cId="584958043" sldId="353"/>
            <ac:picMk id="8" creationId="{0EF34BEC-23F9-B71B-1326-B2AD6F3999FB}"/>
          </ac:picMkLst>
        </pc:picChg>
        <pc:picChg chg="add">
          <ac:chgData name="HAVISH MADHVAPATY" userId="71140313-2703-480b-b9ae-8f282742dbab" providerId="ADAL" clId="{1CEC6C77-2FEA-4DA7-AE0D-274B5CDEC542}" dt="2023-07-16T12:51:10.558" v="9893" actId="22"/>
          <ac:picMkLst>
            <pc:docMk/>
            <pc:sldMk cId="584958043" sldId="353"/>
            <ac:picMk id="10" creationId="{16150496-3B75-AFBC-FDCF-BEDDF1129C1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584958043" sldId="353"/>
            <ac:picMk id="1026" creationId="{067E68C8-EC02-303E-6AF4-1B7749D652B2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584958043" sldId="353"/>
            <ac:picMk id="1028" creationId="{7DA6D79E-F717-3013-DCB3-3804469C63E1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7:16.961" v="7461" actId="478"/>
        <pc:sldMkLst>
          <pc:docMk/>
          <pc:sldMk cId="2331690933" sldId="35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31690933" sldId="354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31690933" sldId="354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31690933" sldId="354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31690933" sldId="354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331690933" sldId="354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7:16.961" v="7461" actId="478"/>
          <ac:picMkLst>
            <pc:docMk/>
            <pc:sldMk cId="2331690933" sldId="354"/>
            <ac:picMk id="4" creationId="{96C6A3FC-0325-DBE6-6BC6-0CCC2211E548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11.257" v="7493" actId="478"/>
        <pc:sldMkLst>
          <pc:docMk/>
          <pc:sldMk cId="2821262625" sldId="35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21262625" sldId="355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21262625" sldId="355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21262625" sldId="355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21262625" sldId="355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821262625" sldId="355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8:11.257" v="7493" actId="478"/>
          <ac:picMkLst>
            <pc:docMk/>
            <pc:sldMk cId="2821262625" sldId="355"/>
            <ac:picMk id="4" creationId="{8B436C26-E06F-5F02-18E4-673D8AFA492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20T14:35:27.065" v="10177"/>
        <pc:sldMkLst>
          <pc:docMk/>
          <pc:sldMk cId="348279496" sldId="357"/>
        </pc:sldMkLst>
        <pc:spChg chg="add del mod">
          <ac:chgData name="HAVISH MADHVAPATY" userId="71140313-2703-480b-b9ae-8f282742dbab" providerId="ADAL" clId="{1CEC6C77-2FEA-4DA7-AE0D-274B5CDEC542}" dt="2023-07-20T14:35:23.530" v="10175"/>
          <ac:spMkLst>
            <pc:docMk/>
            <pc:sldMk cId="348279496" sldId="357"/>
            <ac:spMk id="2" creationId="{FBB3A888-2F34-4662-993A-91F60F589988}"/>
          </ac:spMkLst>
        </pc:spChg>
        <pc:spChg chg="add del mod">
          <ac:chgData name="HAVISH MADHVAPATY" userId="71140313-2703-480b-b9ae-8f282742dbab" providerId="ADAL" clId="{1CEC6C77-2FEA-4DA7-AE0D-274B5CDEC542}" dt="2023-07-20T14:35:23.530" v="10175"/>
          <ac:spMkLst>
            <pc:docMk/>
            <pc:sldMk cId="348279496" sldId="357"/>
            <ac:spMk id="4" creationId="{ABE2156C-0751-C9D6-64A7-E83C2D12E73D}"/>
          </ac:spMkLst>
        </pc:spChg>
        <pc:spChg chg="del mod">
          <ac:chgData name="HAVISH MADHVAPATY" userId="71140313-2703-480b-b9ae-8f282742dbab" providerId="ADAL" clId="{1CEC6C77-2FEA-4DA7-AE0D-274B5CDEC542}" dt="2023-07-20T14:35:26.567" v="10176" actId="478"/>
          <ac:spMkLst>
            <pc:docMk/>
            <pc:sldMk cId="348279496" sldId="357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1CEC6C77-2FEA-4DA7-AE0D-274B5CDEC542}" dt="2023-07-20T14:35:23.530" v="10175"/>
          <ac:spMkLst>
            <pc:docMk/>
            <pc:sldMk cId="348279496" sldId="357"/>
            <ac:spMk id="10" creationId="{C2133BF6-EA2F-615C-D2E6-E3E4DE7C4C23}"/>
          </ac:spMkLst>
        </pc:spChg>
        <pc:spChg chg="add mod">
          <ac:chgData name="HAVISH MADHVAPATY" userId="71140313-2703-480b-b9ae-8f282742dbab" providerId="ADAL" clId="{1CEC6C77-2FEA-4DA7-AE0D-274B5CDEC542}" dt="2023-07-20T14:35:27.065" v="10177"/>
          <ac:spMkLst>
            <pc:docMk/>
            <pc:sldMk cId="348279496" sldId="357"/>
            <ac:spMk id="11" creationId="{534915A0-500F-425B-888F-4A30333B751C}"/>
          </ac:spMkLst>
        </pc:spChg>
        <pc:spChg chg="add mod">
          <ac:chgData name="HAVISH MADHVAPATY" userId="71140313-2703-480b-b9ae-8f282742dbab" providerId="ADAL" clId="{1CEC6C77-2FEA-4DA7-AE0D-274B5CDEC542}" dt="2023-07-20T14:35:27.065" v="10177"/>
          <ac:spMkLst>
            <pc:docMk/>
            <pc:sldMk cId="348279496" sldId="357"/>
            <ac:spMk id="13" creationId="{C0CBCB1F-989D-0CDE-EB82-FC0C9A40D157}"/>
          </ac:spMkLst>
        </pc:spChg>
        <pc:spChg chg="del mod">
          <ac:chgData name="HAVISH MADHVAPATY" userId="71140313-2703-480b-b9ae-8f282742dbab" providerId="ADAL" clId="{1CEC6C77-2FEA-4DA7-AE0D-274B5CDEC542}" dt="2023-07-20T14:33:12.605" v="10168" actId="478"/>
          <ac:spMkLst>
            <pc:docMk/>
            <pc:sldMk cId="348279496" sldId="357"/>
            <ac:spMk id="15" creationId="{682B6AD9-1E8B-F8B4-1A2B-EA90F304F7CB}"/>
          </ac:spMkLst>
        </pc:spChg>
        <pc:spChg chg="del mod">
          <ac:chgData name="HAVISH MADHVAPATY" userId="71140313-2703-480b-b9ae-8f282742dbab" providerId="ADAL" clId="{1CEC6C77-2FEA-4DA7-AE0D-274B5CDEC542}" dt="2023-07-20T14:33:14.430" v="10169" actId="478"/>
          <ac:spMkLst>
            <pc:docMk/>
            <pc:sldMk cId="348279496" sldId="357"/>
            <ac:spMk id="16" creationId="{BDA56ECB-CFD3-A744-CB61-B263CDD829A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8279496" sldId="357"/>
            <ac:spMk id="21" creationId="{FD209569-8B85-180C-FD10-B2DDD71A7BE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8279496" sldId="357"/>
            <ac:spMk id="22" creationId="{5D858A43-DD42-DC93-8571-30BB602FB78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8279496" sldId="357"/>
            <ac:spMk id="23" creationId="{4CE6E9EF-6000-8F6D-CDB6-EB9DEE5C86A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8279496" sldId="357"/>
            <ac:spMk id="24" creationId="{72197496-1D47-F9B2-AE55-755A19824E79}"/>
          </ac:spMkLst>
        </pc:spChg>
        <pc:spChg chg="add mod">
          <ac:chgData name="HAVISH MADHVAPATY" userId="71140313-2703-480b-b9ae-8f282742dbab" providerId="ADAL" clId="{1CEC6C77-2FEA-4DA7-AE0D-274B5CDEC542}" dt="2023-07-20T14:35:27.065" v="10177"/>
          <ac:spMkLst>
            <pc:docMk/>
            <pc:sldMk cId="348279496" sldId="357"/>
            <ac:spMk id="26" creationId="{F1A1AA6D-07AC-7994-C15B-E1A897AE9E8E}"/>
          </ac:spMkLst>
        </pc:spChg>
        <pc:grpChg chg="add del mod">
          <ac:chgData name="HAVISH MADHVAPATY" userId="71140313-2703-480b-b9ae-8f282742dbab" providerId="ADAL" clId="{1CEC6C77-2FEA-4DA7-AE0D-274B5CDEC542}" dt="2023-07-20T14:35:23.530" v="10175"/>
          <ac:grpSpMkLst>
            <pc:docMk/>
            <pc:sldMk cId="348279496" sldId="357"/>
            <ac:grpSpMk id="5" creationId="{9242BBD3-0143-3755-62DE-E1F1CD008F91}"/>
          </ac:grpSpMkLst>
        </pc:grpChg>
        <pc:grpChg chg="add mod">
          <ac:chgData name="HAVISH MADHVAPATY" userId="71140313-2703-480b-b9ae-8f282742dbab" providerId="ADAL" clId="{1CEC6C77-2FEA-4DA7-AE0D-274B5CDEC542}" dt="2023-07-20T14:35:27.065" v="10177"/>
          <ac:grpSpMkLst>
            <pc:docMk/>
            <pc:sldMk cId="348279496" sldId="357"/>
            <ac:grpSpMk id="14" creationId="{1CF4BB6D-9111-0C73-5DDA-C2C9E74BB13E}"/>
          </ac:grpSpMkLst>
        </pc:grpChg>
        <pc:grpChg chg="del mod">
          <ac:chgData name="HAVISH MADHVAPATY" userId="71140313-2703-480b-b9ae-8f282742dbab" providerId="ADAL" clId="{1CEC6C77-2FEA-4DA7-AE0D-274B5CDEC542}" dt="2023-07-20T14:33:12.605" v="10168" actId="478"/>
          <ac:grpSpMkLst>
            <pc:docMk/>
            <pc:sldMk cId="348279496" sldId="357"/>
            <ac:grpSpMk id="20" creationId="{5D335236-FDA3-AFA0-6DB8-66B0A2D41F96}"/>
          </ac:grpSpMkLst>
        </pc:grpChg>
        <pc:picChg chg="add del mod">
          <ac:chgData name="HAVISH MADHVAPATY" userId="71140313-2703-480b-b9ae-8f282742dbab" providerId="ADAL" clId="{1CEC6C77-2FEA-4DA7-AE0D-274B5CDEC542}" dt="2023-07-20T14:35:23.530" v="10175"/>
          <ac:picMkLst>
            <pc:docMk/>
            <pc:sldMk cId="348279496" sldId="357"/>
            <ac:picMk id="3" creationId="{EE22C13D-9854-6550-13FF-88630315BBDD}"/>
          </ac:picMkLst>
        </pc:picChg>
        <pc:picChg chg="del mod">
          <ac:chgData name="HAVISH MADHVAPATY" userId="71140313-2703-480b-b9ae-8f282742dbab" providerId="ADAL" clId="{1CEC6C77-2FEA-4DA7-AE0D-274B5CDEC542}" dt="2023-07-20T14:33:12.605" v="10168" actId="478"/>
          <ac:picMkLst>
            <pc:docMk/>
            <pc:sldMk cId="348279496" sldId="357"/>
            <ac:picMk id="6" creationId="{6C3BA2AC-03D7-BDC6-CBCC-C91795A5F86D}"/>
          </ac:picMkLst>
        </pc:picChg>
        <pc:picChg chg="mod">
          <ac:chgData name="HAVISH MADHVAPATY" userId="71140313-2703-480b-b9ae-8f282742dbab" providerId="ADAL" clId="{1CEC6C77-2FEA-4DA7-AE0D-274B5CDEC542}" dt="2023-07-20T14:35:22.815" v="10174"/>
          <ac:picMkLst>
            <pc:docMk/>
            <pc:sldMk cId="348279496" sldId="357"/>
            <ac:picMk id="8" creationId="{67F22AF5-AC71-0C12-0379-7B86E657BF70}"/>
          </ac:picMkLst>
        </pc:picChg>
        <pc:picChg chg="mod">
          <ac:chgData name="HAVISH MADHVAPATY" userId="71140313-2703-480b-b9ae-8f282742dbab" providerId="ADAL" clId="{1CEC6C77-2FEA-4DA7-AE0D-274B5CDEC542}" dt="2023-07-20T14:35:22.815" v="10174"/>
          <ac:picMkLst>
            <pc:docMk/>
            <pc:sldMk cId="348279496" sldId="357"/>
            <ac:picMk id="9" creationId="{18D4B083-82D9-E52B-9D91-66CC6F1A487B}"/>
          </ac:picMkLst>
        </pc:picChg>
        <pc:picChg chg="add mod">
          <ac:chgData name="HAVISH MADHVAPATY" userId="71140313-2703-480b-b9ae-8f282742dbab" providerId="ADAL" clId="{1CEC6C77-2FEA-4DA7-AE0D-274B5CDEC542}" dt="2023-07-20T14:35:27.065" v="10177"/>
          <ac:picMkLst>
            <pc:docMk/>
            <pc:sldMk cId="348279496" sldId="357"/>
            <ac:picMk id="12" creationId="{DFAC8EBA-A9B2-A07C-EAF9-9592BBC01C0A}"/>
          </ac:picMkLst>
        </pc:picChg>
        <pc:picChg chg="mod">
          <ac:chgData name="HAVISH MADHVAPATY" userId="71140313-2703-480b-b9ae-8f282742dbab" providerId="ADAL" clId="{1CEC6C77-2FEA-4DA7-AE0D-274B5CDEC542}" dt="2023-07-20T14:35:27.065" v="10177"/>
          <ac:picMkLst>
            <pc:docMk/>
            <pc:sldMk cId="348279496" sldId="357"/>
            <ac:picMk id="17" creationId="{CED13E86-378E-0DF7-6BD3-6008AD2FD69C}"/>
          </ac:picMkLst>
        </pc:picChg>
        <pc:picChg chg="del mod">
          <ac:chgData name="HAVISH MADHVAPATY" userId="71140313-2703-480b-b9ae-8f282742dbab" providerId="ADAL" clId="{1CEC6C77-2FEA-4DA7-AE0D-274B5CDEC542}" dt="2023-07-20T14:33:12.605" v="10168" actId="478"/>
          <ac:picMkLst>
            <pc:docMk/>
            <pc:sldMk cId="348279496" sldId="357"/>
            <ac:picMk id="19" creationId="{C02C6FFC-F309-6050-9382-AE5021D8A6F2}"/>
          </ac:picMkLst>
        </pc:picChg>
        <pc:picChg chg="del mod">
          <ac:chgData name="HAVISH MADHVAPATY" userId="71140313-2703-480b-b9ae-8f282742dbab" providerId="ADAL" clId="{1CEC6C77-2FEA-4DA7-AE0D-274B5CDEC542}" dt="2023-07-02T17:28:20.391" v="7503" actId="478"/>
          <ac:picMkLst>
            <pc:docMk/>
            <pc:sldMk cId="348279496" sldId="357"/>
            <ac:picMk id="25" creationId="{312B31B1-1544-3740-4547-A3B6C8B80724}"/>
          </ac:picMkLst>
        </pc:picChg>
        <pc:picChg chg="mod">
          <ac:chgData name="HAVISH MADHVAPATY" userId="71140313-2703-480b-b9ae-8f282742dbab" providerId="ADAL" clId="{1CEC6C77-2FEA-4DA7-AE0D-274B5CDEC542}" dt="2023-07-20T14:35:27.065" v="10177"/>
          <ac:picMkLst>
            <pc:docMk/>
            <pc:sldMk cId="348279496" sldId="357"/>
            <ac:picMk id="25" creationId="{AE62AFA6-C2F9-ADD6-9BF0-0F4A90574575}"/>
          </ac:picMkLst>
        </pc:picChg>
        <pc:picChg chg="add del">
          <ac:chgData name="HAVISH MADHVAPATY" userId="71140313-2703-480b-b9ae-8f282742dbab" providerId="ADAL" clId="{1CEC6C77-2FEA-4DA7-AE0D-274B5CDEC542}" dt="2023-07-20T14:33:19.368" v="10171"/>
          <ac:picMkLst>
            <pc:docMk/>
            <pc:sldMk cId="348279496" sldId="357"/>
            <ac:picMk id="1026" creationId="{1907034B-FD3A-10E8-2498-57E271D305AA}"/>
          </ac:picMkLst>
        </pc:picChg>
        <pc:picChg chg="add del">
          <ac:chgData name="HAVISH MADHVAPATY" userId="71140313-2703-480b-b9ae-8f282742dbab" providerId="ADAL" clId="{1CEC6C77-2FEA-4DA7-AE0D-274B5CDEC542}" dt="2023-07-20T14:33:19.368" v="10171"/>
          <ac:picMkLst>
            <pc:docMk/>
            <pc:sldMk cId="348279496" sldId="357"/>
            <ac:picMk id="1027" creationId="{4BCF9934-5BC7-EF0E-C9E0-FCB603944640}"/>
          </ac:picMkLst>
        </pc:picChg>
        <pc:picChg chg="add del">
          <ac:chgData name="HAVISH MADHVAPATY" userId="71140313-2703-480b-b9ae-8f282742dbab" providerId="ADAL" clId="{1CEC6C77-2FEA-4DA7-AE0D-274B5CDEC542}" dt="2023-07-20T14:33:19.368" v="10171"/>
          <ac:picMkLst>
            <pc:docMk/>
            <pc:sldMk cId="348279496" sldId="357"/>
            <ac:picMk id="1028" creationId="{A19862CC-9658-5B50-D4F0-DD3A2BB27E86}"/>
          </ac:picMkLst>
        </pc:picChg>
        <pc:picChg chg="add del">
          <ac:chgData name="HAVISH MADHVAPATY" userId="71140313-2703-480b-b9ae-8f282742dbab" providerId="ADAL" clId="{1CEC6C77-2FEA-4DA7-AE0D-274B5CDEC542}" dt="2023-07-20T14:33:21.718" v="10173" actId="478"/>
          <ac:picMkLst>
            <pc:docMk/>
            <pc:sldMk cId="348279496" sldId="357"/>
            <ac:picMk id="1030" creationId="{5842E26C-506E-64D1-AFE3-77ADD7E8D751}"/>
          </ac:picMkLst>
        </pc:picChg>
        <pc:picChg chg="add del">
          <ac:chgData name="HAVISH MADHVAPATY" userId="71140313-2703-480b-b9ae-8f282742dbab" providerId="ADAL" clId="{1CEC6C77-2FEA-4DA7-AE0D-274B5CDEC542}" dt="2023-07-20T14:33:21.718" v="10173" actId="478"/>
          <ac:picMkLst>
            <pc:docMk/>
            <pc:sldMk cId="348279496" sldId="357"/>
            <ac:picMk id="1031" creationId="{CF76CFBA-C0B8-A6F0-9155-37824F670DE2}"/>
          </ac:picMkLst>
        </pc:picChg>
        <pc:picChg chg="add del">
          <ac:chgData name="HAVISH MADHVAPATY" userId="71140313-2703-480b-b9ae-8f282742dbab" providerId="ADAL" clId="{1CEC6C77-2FEA-4DA7-AE0D-274B5CDEC542}" dt="2023-07-20T14:33:21.718" v="10173" actId="478"/>
          <ac:picMkLst>
            <pc:docMk/>
            <pc:sldMk cId="348279496" sldId="357"/>
            <ac:picMk id="1032" creationId="{450B64E3-FCA2-691E-CBF1-B95EB58EFD81}"/>
          </ac:picMkLst>
        </pc:picChg>
        <pc:cxnChg chg="del mod">
          <ac:chgData name="HAVISH MADHVAPATY" userId="71140313-2703-480b-b9ae-8f282742dbab" providerId="ADAL" clId="{1CEC6C77-2FEA-4DA7-AE0D-274B5CDEC542}" dt="2023-07-20T14:33:12.605" v="10168" actId="478"/>
          <ac:cxnSpMkLst>
            <pc:docMk/>
            <pc:sldMk cId="348279496" sldId="357"/>
            <ac:cxnSpMk id="18" creationId="{7CB41A62-81EC-862A-A633-0CDC51EF8F6B}"/>
          </ac:cxnSpMkLst>
        </pc:cxnChg>
      </pc:sldChg>
      <pc:sldChg chg="delSp modSp mod">
        <pc:chgData name="HAVISH MADHVAPATY" userId="71140313-2703-480b-b9ae-8f282742dbab" providerId="ADAL" clId="{1CEC6C77-2FEA-4DA7-AE0D-274B5CDEC542}" dt="2023-07-02T17:28:22.483" v="7506" actId="478"/>
        <pc:sldMkLst>
          <pc:docMk/>
          <pc:sldMk cId="3937988568" sldId="35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988568" sldId="358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988568" sldId="358"/>
            <ac:spMk id="10" creationId="{6B8C2517-4EDA-FC15-6644-35867162B22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988568" sldId="358"/>
            <ac:spMk id="11" creationId="{CA9C60FB-5FED-C0E6-9AC2-6ACD9D2928E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988568" sldId="358"/>
            <ac:spMk id="23" creationId="{2A5B8F1F-A8BB-5430-AAB3-36314BECC88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988568" sldId="358"/>
            <ac:spMk id="24" creationId="{778D193D-A227-C0AB-112C-FB0E2A8794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988568" sldId="358"/>
            <ac:spMk id="25" creationId="{38768FCD-FD71-27F5-587A-30D471F486E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988568" sldId="358"/>
            <ac:spMk id="26" creationId="{78E0227D-81C4-54EF-2E26-AEB02FC7F61B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937988568" sldId="358"/>
            <ac:grpSpMk id="22" creationId="{7ABA136C-D4DF-EBEB-B4B1-3628C17752FC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937988568" sldId="358"/>
            <ac:picMk id="8" creationId="{3A6EDB35-5F08-7788-0F38-C1F418A6836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937988568" sldId="358"/>
            <ac:picMk id="21" creationId="{114FFF17-E1A0-E57E-30F8-4946D6451B8C}"/>
          </ac:picMkLst>
        </pc:picChg>
        <pc:picChg chg="del mod">
          <ac:chgData name="HAVISH MADHVAPATY" userId="71140313-2703-480b-b9ae-8f282742dbab" providerId="ADAL" clId="{1CEC6C77-2FEA-4DA7-AE0D-274B5CDEC542}" dt="2023-07-02T17:28:22.483" v="7506" actId="478"/>
          <ac:picMkLst>
            <pc:docMk/>
            <pc:sldMk cId="3937988568" sldId="358"/>
            <ac:picMk id="27" creationId="{1FC446BF-BD4D-BE82-2C8B-43FBE5D6B97E}"/>
          </ac:picMkLst>
        </pc:picChg>
        <pc:cxnChg chg="mod">
          <ac:chgData name="HAVISH MADHVAPATY" userId="71140313-2703-480b-b9ae-8f282742dbab" providerId="ADAL" clId="{1CEC6C77-2FEA-4DA7-AE0D-274B5CDEC542}" dt="2023-07-02T11:54:55.920" v="7223"/>
          <ac:cxnSpMkLst>
            <pc:docMk/>
            <pc:sldMk cId="3937988568" sldId="358"/>
            <ac:cxnSpMk id="12" creationId="{2617A144-2F86-2ADC-F031-6AEFC908F7FB}"/>
          </ac:cxnSpMkLst>
        </pc:cxnChg>
      </pc:sldChg>
      <pc:sldChg chg="delSp modSp mod">
        <pc:chgData name="HAVISH MADHVAPATY" userId="71140313-2703-480b-b9ae-8f282742dbab" providerId="ADAL" clId="{1CEC6C77-2FEA-4DA7-AE0D-274B5CDEC542}" dt="2023-07-02T17:28:24.080" v="7508" actId="478"/>
        <pc:sldMkLst>
          <pc:docMk/>
          <pc:sldMk cId="2518833149" sldId="35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18833149" sldId="359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18833149" sldId="359"/>
            <ac:spMk id="9" creationId="{498B092D-87B1-9916-4796-68BC93F383F4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518833149" sldId="359"/>
            <ac:picMk id="4" creationId="{BC4EDF61-5C88-7090-E6E5-632D3345C68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518833149" sldId="359"/>
            <ac:picMk id="8" creationId="{6B980E10-0F1C-A76C-DF56-472417651F7A}"/>
          </ac:picMkLst>
        </pc:picChg>
        <pc:picChg chg="del mod">
          <ac:chgData name="HAVISH MADHVAPATY" userId="71140313-2703-480b-b9ae-8f282742dbab" providerId="ADAL" clId="{1CEC6C77-2FEA-4DA7-AE0D-274B5CDEC542}" dt="2023-07-02T17:28:24.080" v="7508" actId="478"/>
          <ac:picMkLst>
            <pc:docMk/>
            <pc:sldMk cId="2518833149" sldId="359"/>
            <ac:picMk id="11" creationId="{497C60E6-2CC4-CDDA-0017-AC5651C6E3FC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25.925" v="7510" actId="478"/>
        <pc:sldMkLst>
          <pc:docMk/>
          <pc:sldMk cId="455891898" sldId="36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55891898" sldId="360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455891898" sldId="360"/>
            <ac:picMk id="4" creationId="{305444ED-8B8A-FF82-91FF-8FC45BF305EE}"/>
          </ac:picMkLst>
        </pc:picChg>
        <pc:picChg chg="del mod">
          <ac:chgData name="HAVISH MADHVAPATY" userId="71140313-2703-480b-b9ae-8f282742dbab" providerId="ADAL" clId="{1CEC6C77-2FEA-4DA7-AE0D-274B5CDEC542}" dt="2023-07-02T17:28:25.925" v="7510" actId="478"/>
          <ac:picMkLst>
            <pc:docMk/>
            <pc:sldMk cId="455891898" sldId="360"/>
            <ac:picMk id="5" creationId="{E2AD6DFF-22DD-D0DD-6260-90EDC397BE3B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26.691" v="7511" actId="478"/>
        <pc:sldMkLst>
          <pc:docMk/>
          <pc:sldMk cId="3937357107" sldId="36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357107" sldId="361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357107" sldId="361"/>
            <ac:spMk id="19" creationId="{2161086A-0A18-A976-8796-EC036D6ADB2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357107" sldId="361"/>
            <ac:spMk id="20" creationId="{918BC690-6D82-4C70-F9B2-80AB1D0E43C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357107" sldId="361"/>
            <ac:spMk id="24" creationId="{83FABCE6-F17A-0B2C-3167-4979B5504FC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357107" sldId="361"/>
            <ac:spMk id="25" creationId="{7C49D19E-BBFB-E1E3-B580-5B5F3EBCCDD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357107" sldId="361"/>
            <ac:spMk id="26" creationId="{B245EC1E-06CE-9D2F-AE03-EC1265B828B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37357107" sldId="361"/>
            <ac:spMk id="27" creationId="{34EBAA51-A5D1-5B27-8B60-38A63B05DFA6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937357107" sldId="361"/>
            <ac:grpSpMk id="23" creationId="{836F794B-56A7-233A-F49D-8BC549D340CB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937357107" sldId="361"/>
            <ac:picMk id="3" creationId="{2219FB55-5E20-5985-4FC5-68AD5032EFB7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937357107" sldId="361"/>
            <ac:picMk id="22" creationId="{6F9627C8-BDD2-F87F-E5FB-EA703C34824B}"/>
          </ac:picMkLst>
        </pc:picChg>
        <pc:picChg chg="del mod">
          <ac:chgData name="HAVISH MADHVAPATY" userId="71140313-2703-480b-b9ae-8f282742dbab" providerId="ADAL" clId="{1CEC6C77-2FEA-4DA7-AE0D-274B5CDEC542}" dt="2023-07-02T17:28:26.691" v="7511" actId="478"/>
          <ac:picMkLst>
            <pc:docMk/>
            <pc:sldMk cId="3937357107" sldId="361"/>
            <ac:picMk id="28" creationId="{5E73C695-5040-F1ED-4582-FD09E48E9A45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21.876" v="7505" actId="478"/>
        <pc:sldMkLst>
          <pc:docMk/>
          <pc:sldMk cId="908428028" sldId="36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428028" sldId="362"/>
            <ac:spMk id="6" creationId="{E540CB91-081F-D924-F5EA-526CC3F4A0F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428028" sldId="36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428028" sldId="362"/>
            <ac:spMk id="22" creationId="{F0D12091-E747-D917-1FE1-B06610BAFA4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428028" sldId="362"/>
            <ac:spMk id="23" creationId="{0D61BA58-F971-5E8D-0DBF-639540CDF99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428028" sldId="362"/>
            <ac:spMk id="24" creationId="{F93A542F-915B-8EA8-C379-4E12F02EC4C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428028" sldId="362"/>
            <ac:spMk id="25" creationId="{7D4870A0-C0C8-4889-CD5D-08A7A4CDC32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908428028" sldId="362"/>
            <ac:grpSpMk id="21" creationId="{E32D5DC9-5BF8-1E82-AF76-0C6E160164B4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908428028" sldId="362"/>
            <ac:picMk id="4" creationId="{314889F9-620F-4A1B-9682-128E9319F30D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908428028" sldId="362"/>
            <ac:picMk id="20" creationId="{2E4FDAF2-9184-2FBE-A2BB-4A739D42F790}"/>
          </ac:picMkLst>
        </pc:picChg>
        <pc:picChg chg="del mod">
          <ac:chgData name="HAVISH MADHVAPATY" userId="71140313-2703-480b-b9ae-8f282742dbab" providerId="ADAL" clId="{1CEC6C77-2FEA-4DA7-AE0D-274B5CDEC542}" dt="2023-07-02T17:28:21.876" v="7505" actId="478"/>
          <ac:picMkLst>
            <pc:docMk/>
            <pc:sldMk cId="908428028" sldId="362"/>
            <ac:picMk id="26" creationId="{6AEEB11B-57C1-5477-C964-11AAAAFF144C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21.155" v="7504" actId="478"/>
        <pc:sldMkLst>
          <pc:docMk/>
          <pc:sldMk cId="3204443701" sldId="36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04443701" sldId="363"/>
            <ac:spMk id="6" creationId="{EC59AC54-07E2-27AF-E289-C4F7702A277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04443701" sldId="363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04443701" sldId="363"/>
            <ac:spMk id="12" creationId="{0FE85391-5B45-4296-B467-7D613A08177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04443701" sldId="363"/>
            <ac:spMk id="17" creationId="{A10E6E63-5608-8C83-1BCB-2D2B5717BFBA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204443701" sldId="363"/>
            <ac:grpSpMk id="18" creationId="{DB43D862-0969-1059-D98D-793B243D81E7}"/>
          </ac:grpSpMkLst>
        </pc:grpChg>
        <pc:picChg chg="del mod">
          <ac:chgData name="HAVISH MADHVAPATY" userId="71140313-2703-480b-b9ae-8f282742dbab" providerId="ADAL" clId="{1CEC6C77-2FEA-4DA7-AE0D-274B5CDEC542}" dt="2023-07-02T17:28:21.155" v="7504" actId="478"/>
          <ac:picMkLst>
            <pc:docMk/>
            <pc:sldMk cId="3204443701" sldId="363"/>
            <ac:picMk id="2" creationId="{10221001-D0A4-15C8-3A34-C0D63385290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204443701" sldId="363"/>
            <ac:picMk id="4" creationId="{11BB8F86-B944-0389-F363-5618A0D09AFA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204443701" sldId="363"/>
            <ac:picMk id="11" creationId="{C0712D45-3CC6-74CF-2762-0C38B949BFFB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23.227" v="7507" actId="478"/>
        <pc:sldMkLst>
          <pc:docMk/>
          <pc:sldMk cId="2724041468" sldId="36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24041468" sldId="364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24041468" sldId="364"/>
            <ac:spMk id="18" creationId="{91F972CE-B386-104F-0327-806F62185C4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24041468" sldId="364"/>
            <ac:spMk id="19" creationId="{F1C3AEE2-C9E0-B533-BE89-F8E4DF1D30A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24041468" sldId="364"/>
            <ac:spMk id="20" creationId="{734B8DF5-90EB-C999-77FF-8F1CBEE65FD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24041468" sldId="364"/>
            <ac:spMk id="21" creationId="{FBC80906-8FFC-24BC-6580-37533921E7C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24041468" sldId="364"/>
            <ac:spMk id="24" creationId="{6B80A8FE-F83A-A107-07E6-CF303529D2B0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724041468" sldId="364"/>
            <ac:grpSpMk id="17" creationId="{C5049B33-288C-76A7-B24F-447C982DD697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724041468" sldId="364"/>
            <ac:picMk id="12" creationId="{FA8163C1-60F2-5911-1BCB-50A61D871EEA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724041468" sldId="364"/>
            <ac:picMk id="23" creationId="{3DAFAD47-5409-038E-FC5C-74444B4532D4}"/>
          </ac:picMkLst>
        </pc:picChg>
        <pc:picChg chg="del mod">
          <ac:chgData name="HAVISH MADHVAPATY" userId="71140313-2703-480b-b9ae-8f282742dbab" providerId="ADAL" clId="{1CEC6C77-2FEA-4DA7-AE0D-274B5CDEC542}" dt="2023-07-02T17:28:23.227" v="7507" actId="478"/>
          <ac:picMkLst>
            <pc:docMk/>
            <pc:sldMk cId="2724041468" sldId="364"/>
            <ac:picMk id="25" creationId="{E3B5FDC4-8E9A-ECCC-B657-403E331F3E13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28.581" v="7513" actId="478"/>
        <pc:sldMkLst>
          <pc:docMk/>
          <pc:sldMk cId="326704571" sldId="36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6704571" sldId="365"/>
            <ac:spMk id="5" creationId="{31513FD0-B028-2321-7834-097378DD039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6704571" sldId="365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6704571" sldId="365"/>
            <ac:spMk id="25" creationId="{3D1CEC38-1317-D36A-9935-D4FCD8CA368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6704571" sldId="365"/>
            <ac:spMk id="26" creationId="{DE096A09-CFDA-2B59-0810-9410EDBDB8D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6704571" sldId="365"/>
            <ac:spMk id="27" creationId="{6E952C83-92AB-A5AC-8FE8-CAB8538927D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6704571" sldId="365"/>
            <ac:spMk id="28" creationId="{A6F15078-0967-F157-09E3-F0C2D37E49CE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26704571" sldId="365"/>
            <ac:grpSpMk id="24" creationId="{3DD859F4-880F-6888-748D-C15810DCAA40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26704571" sldId="365"/>
            <ac:picMk id="21" creationId="{B12E7DB4-F525-8062-9973-B9AD702B2948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26704571" sldId="365"/>
            <ac:picMk id="23" creationId="{3F58586C-50EA-3236-D695-AB736374F1B5}"/>
          </ac:picMkLst>
        </pc:picChg>
        <pc:picChg chg="del mod">
          <ac:chgData name="HAVISH MADHVAPATY" userId="71140313-2703-480b-b9ae-8f282742dbab" providerId="ADAL" clId="{1CEC6C77-2FEA-4DA7-AE0D-274B5CDEC542}" dt="2023-07-02T17:28:28.581" v="7513" actId="478"/>
          <ac:picMkLst>
            <pc:docMk/>
            <pc:sldMk cId="326704571" sldId="365"/>
            <ac:picMk id="29" creationId="{92B9F805-CBC7-D69D-6196-43B262F3D0DA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29.301" v="7514" actId="478"/>
        <pc:sldMkLst>
          <pc:docMk/>
          <pc:sldMk cId="2405323930" sldId="36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5323930" sldId="366"/>
            <ac:spMk id="4" creationId="{FBA15787-A7C4-D3DE-2483-308D4CF87FB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5323930" sldId="366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5323930" sldId="366"/>
            <ac:spMk id="15" creationId="{E52D6DA0-182C-88D5-AA7D-ABD9430328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5323930" sldId="366"/>
            <ac:spMk id="16" creationId="{14EF341B-17FA-D3DE-7BAC-5A0C6C8DE12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5323930" sldId="366"/>
            <ac:spMk id="17" creationId="{12C59347-3AEA-97B9-7EF8-DAD992DFCE0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5323930" sldId="366"/>
            <ac:spMk id="18" creationId="{D7E84E48-7B26-9467-EE48-C052DB27F674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405323930" sldId="366"/>
            <ac:grpSpMk id="14" creationId="{B9143A03-977F-8F10-9E8F-380D968A96FC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05323930" sldId="366"/>
            <ac:picMk id="3" creationId="{F50654DE-FA2C-DE12-5310-14950F2E8946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05323930" sldId="366"/>
            <ac:picMk id="13" creationId="{AD538CE0-7E55-256E-2C56-20105F484E73}"/>
          </ac:picMkLst>
        </pc:picChg>
        <pc:picChg chg="del mod">
          <ac:chgData name="HAVISH MADHVAPATY" userId="71140313-2703-480b-b9ae-8f282742dbab" providerId="ADAL" clId="{1CEC6C77-2FEA-4DA7-AE0D-274B5CDEC542}" dt="2023-07-02T17:28:29.301" v="7514" actId="478"/>
          <ac:picMkLst>
            <pc:docMk/>
            <pc:sldMk cId="2405323930" sldId="366"/>
            <ac:picMk id="19" creationId="{FDF21D48-B5F2-B50D-D5CD-B0A44919E19D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26T06:39:40.523" v="10229" actId="207"/>
        <pc:sldMkLst>
          <pc:docMk/>
          <pc:sldMk cId="2654650706" sldId="367"/>
        </pc:sldMkLst>
        <pc:spChg chg="add mod">
          <ac:chgData name="HAVISH MADHVAPATY" userId="71140313-2703-480b-b9ae-8f282742dbab" providerId="ADAL" clId="{1CEC6C77-2FEA-4DA7-AE0D-274B5CDEC542}" dt="2023-07-26T06:39:40.523" v="10229" actId="207"/>
          <ac:spMkLst>
            <pc:docMk/>
            <pc:sldMk cId="2654650706" sldId="367"/>
            <ac:spMk id="2" creationId="{34872B40-34CB-C164-901A-98376FD0ACF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4650706" sldId="367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4650706" sldId="367"/>
            <ac:spMk id="15" creationId="{522094B3-FD45-0805-36B6-8592033C100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4650706" sldId="367"/>
            <ac:spMk id="16" creationId="{D09262CC-9DDA-8187-E571-FE520F15EF6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4650706" sldId="367"/>
            <ac:spMk id="17" creationId="{48FB58A9-714D-271C-83D0-41E99558E1D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4650706" sldId="367"/>
            <ac:spMk id="18" creationId="{DEA91428-9D72-86AE-2347-9A7A3DC9C0A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4650706" sldId="367"/>
            <ac:spMk id="27" creationId="{508109A2-0739-84E6-F60F-49F67694E2A7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654650706" sldId="367"/>
            <ac:grpSpMk id="14" creationId="{9EE745FA-4ED4-737A-8696-78172B4D4F4D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654650706" sldId="367"/>
            <ac:picMk id="4" creationId="{835B5D91-E589-5E8D-84D7-35402DDA0BB8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654650706" sldId="367"/>
            <ac:picMk id="13" creationId="{A99DE66D-6DC6-830D-2055-9187D6F622C7}"/>
          </ac:picMkLst>
        </pc:picChg>
        <pc:picChg chg="del mod">
          <ac:chgData name="HAVISH MADHVAPATY" userId="71140313-2703-480b-b9ae-8f282742dbab" providerId="ADAL" clId="{1CEC6C77-2FEA-4DA7-AE0D-274B5CDEC542}" dt="2023-07-02T17:28:30.133" v="7515" actId="478"/>
          <ac:picMkLst>
            <pc:docMk/>
            <pc:sldMk cId="2654650706" sldId="367"/>
            <ac:picMk id="19" creationId="{6301DA7F-8977-15D0-3F5F-81D888F76386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27.365" v="7512" actId="478"/>
        <pc:sldMkLst>
          <pc:docMk/>
          <pc:sldMk cId="3301725469" sldId="36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01725469" sldId="368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01725469" sldId="368"/>
            <ac:spMk id="8" creationId="{45ECC91A-B117-D5C7-3E79-2C3A66559C3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01725469" sldId="368"/>
            <ac:spMk id="10" creationId="{EA241A3C-109B-FA54-7614-7A8BBE454A3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01725469" sldId="368"/>
            <ac:spMk id="11" creationId="{038116C2-01EE-286B-33B7-E395350CB0D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01725469" sldId="368"/>
            <ac:spMk id="12" creationId="{46362DC2-DE1F-1781-77DA-3A0273977FA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01725469" sldId="368"/>
            <ac:spMk id="13" creationId="{6E576F8D-45AD-E2A1-9459-2FB0CAB1F904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301725469" sldId="368"/>
            <ac:grpSpMk id="9" creationId="{BADED112-888E-F434-D87D-C6CEDA669CC0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301725469" sldId="368"/>
            <ac:picMk id="3" creationId="{8599EEF7-8B89-FD70-DBF4-02E8E4A9B1A2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301725469" sldId="368"/>
            <ac:picMk id="6" creationId="{BE6BA9B0-32AD-69FB-EC9B-8535CD1EE110}"/>
          </ac:picMkLst>
        </pc:picChg>
        <pc:picChg chg="del mod">
          <ac:chgData name="HAVISH MADHVAPATY" userId="71140313-2703-480b-b9ae-8f282742dbab" providerId="ADAL" clId="{1CEC6C77-2FEA-4DA7-AE0D-274B5CDEC542}" dt="2023-07-02T17:28:27.365" v="7512" actId="478"/>
          <ac:picMkLst>
            <pc:docMk/>
            <pc:sldMk cId="3301725469" sldId="368"/>
            <ac:picMk id="14" creationId="{ED8E61F9-076D-27C7-8C21-0D933221AC4B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33.260" v="7519" actId="478"/>
        <pc:sldMkLst>
          <pc:docMk/>
          <pc:sldMk cId="3596520537" sldId="36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96520537" sldId="369"/>
            <ac:spMk id="5" creationId="{460D97A6-274B-541A-78D3-E9976C18AF9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96520537" sldId="369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96520537" sldId="369"/>
            <ac:spMk id="10" creationId="{7739EFD7-23A1-54FF-E29C-20AA6CF6242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96520537" sldId="369"/>
            <ac:spMk id="11" creationId="{8EBDB0C4-5C6E-AA99-3B94-75D17BC30F2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96520537" sldId="369"/>
            <ac:spMk id="12" creationId="{51CD3AA3-E52C-A2AB-69D7-0994F7C2BEE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96520537" sldId="369"/>
            <ac:spMk id="13" creationId="{DDE9E213-9C31-0B4A-AD57-1B5AF03DF83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96520537" sldId="369"/>
            <ac:spMk id="27" creationId="{1CE3FB51-5AEA-7747-C021-23EC41E45F7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96520537" sldId="369"/>
            <ac:spMk id="28" creationId="{30D92F3F-A317-2395-ECDD-ED91C760882F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596520537" sldId="369"/>
            <ac:grpSpMk id="9" creationId="{35486ED2-391D-09F4-F279-1D68663E87EA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596520537" sldId="369"/>
            <ac:picMk id="4" creationId="{F0372E60-F823-F6F5-9828-86B6981C691A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596520537" sldId="369"/>
            <ac:picMk id="8" creationId="{38A498B6-6B80-F05D-BF18-62E5FCE70C91}"/>
          </ac:picMkLst>
        </pc:picChg>
        <pc:picChg chg="del mod">
          <ac:chgData name="HAVISH MADHVAPATY" userId="71140313-2703-480b-b9ae-8f282742dbab" providerId="ADAL" clId="{1CEC6C77-2FEA-4DA7-AE0D-274B5CDEC542}" dt="2023-07-02T17:28:33.260" v="7519" actId="478"/>
          <ac:picMkLst>
            <pc:docMk/>
            <pc:sldMk cId="3596520537" sldId="369"/>
            <ac:picMk id="15" creationId="{27AFDC66-3329-36BC-9FAA-2F0F04C5AA49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34.008" v="7520" actId="478"/>
        <pc:sldMkLst>
          <pc:docMk/>
          <pc:sldMk cId="1320991392" sldId="37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20991392" sldId="370"/>
            <ac:spMk id="5" creationId="{460D97A6-274B-541A-78D3-E9976C18AF9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20991392" sldId="370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20991392" sldId="370"/>
            <ac:spMk id="10" creationId="{94157AB8-3506-7412-9EED-789E4DDDCD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20991392" sldId="370"/>
            <ac:spMk id="11" creationId="{D1D47E32-3B0F-4733-9C85-83A340FF1A6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20991392" sldId="370"/>
            <ac:spMk id="12" creationId="{3E5619B9-7ED8-7091-0D36-8AE59E98FDE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20991392" sldId="370"/>
            <ac:spMk id="14" creationId="{15EE5A33-134F-2529-EDEC-93453B136FF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20991392" sldId="370"/>
            <ac:spMk id="28" creationId="{30D92F3F-A317-2395-ECDD-ED91C760882F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320991392" sldId="370"/>
            <ac:grpSpMk id="9" creationId="{FC5E6CB4-8646-E54E-2B7F-F28583B15DCB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320991392" sldId="370"/>
            <ac:picMk id="3" creationId="{DFB0FB3F-CAA8-F13D-D195-9499A87BD176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320991392" sldId="370"/>
            <ac:picMk id="8" creationId="{31630A9F-DDB3-B0A6-424D-24FF66BF8C4F}"/>
          </ac:picMkLst>
        </pc:picChg>
        <pc:picChg chg="del mod">
          <ac:chgData name="HAVISH MADHVAPATY" userId="71140313-2703-480b-b9ae-8f282742dbab" providerId="ADAL" clId="{1CEC6C77-2FEA-4DA7-AE0D-274B5CDEC542}" dt="2023-07-02T17:28:34.008" v="7520" actId="478"/>
          <ac:picMkLst>
            <pc:docMk/>
            <pc:sldMk cId="1320991392" sldId="370"/>
            <ac:picMk id="20" creationId="{14825F50-7553-2F24-209E-FED5F0419E3C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0:26.973" v="7322" actId="478"/>
        <pc:sldMkLst>
          <pc:docMk/>
          <pc:sldMk cId="4275179932" sldId="37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8" creationId="{521E5774-BB6D-D2A2-08D6-230B1D10A7D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12" creationId="{3F9BCBF9-9A30-4786-1065-EFBB4E5CE3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21" creationId="{89D8ABDD-C623-E977-45CE-C344ADA371B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23" creationId="{B2E0D3F6-303A-F759-790E-E846810DB66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25" creationId="{6A1CD48C-83B6-4113-72F2-8AE03D0D93B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27" creationId="{EB96C0D3-33A3-CD88-2DF7-1DBF635FA30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28" creationId="{EB769045-3B00-6200-8440-DC3A9C883CB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29" creationId="{B2630F85-5DDD-E88D-183B-9567BA19977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75179932" sldId="372"/>
            <ac:spMk id="30" creationId="{8198F8E6-C037-EBCA-580E-DCE62C9AF204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4275179932" sldId="372"/>
            <ac:grpSpMk id="6" creationId="{41975D05-B206-6174-6C82-5D5B51EB9DBE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4275179932" sldId="372"/>
            <ac:grpSpMk id="26" creationId="{B12557A4-11EB-BEB2-F5E1-127D5D06055E}"/>
          </ac:grpSpMkLst>
        </pc:grpChg>
        <pc:picChg chg="mod">
          <ac:chgData name="HAVISH MADHVAPATY" userId="71140313-2703-480b-b9ae-8f282742dbab" providerId="ADAL" clId="{1CEC6C77-2FEA-4DA7-AE0D-274B5CDEC542}" dt="2023-07-02T17:20:25.686" v="7321" actId="1076"/>
          <ac:picMkLst>
            <pc:docMk/>
            <pc:sldMk cId="4275179932" sldId="372"/>
            <ac:picMk id="3" creationId="{C9278CC3-E718-3998-3804-0C7460EEE068}"/>
          </ac:picMkLst>
        </pc:picChg>
        <pc:picChg chg="mod">
          <ac:chgData name="HAVISH MADHVAPATY" userId="71140313-2703-480b-b9ae-8f282742dbab" providerId="ADAL" clId="{1CEC6C77-2FEA-4DA7-AE0D-274B5CDEC542}" dt="2023-07-02T17:20:25.686" v="7321" actId="1076"/>
          <ac:picMkLst>
            <pc:docMk/>
            <pc:sldMk cId="4275179932" sldId="372"/>
            <ac:picMk id="5" creationId="{6D3582D7-1C71-85F2-200C-8A0ECF4D51BC}"/>
          </ac:picMkLst>
        </pc:picChg>
        <pc:picChg chg="del mod">
          <ac:chgData name="HAVISH MADHVAPATY" userId="71140313-2703-480b-b9ae-8f282742dbab" providerId="ADAL" clId="{1CEC6C77-2FEA-4DA7-AE0D-274B5CDEC542}" dt="2023-07-02T17:20:26.973" v="7322" actId="478"/>
          <ac:picMkLst>
            <pc:docMk/>
            <pc:sldMk cId="4275179932" sldId="372"/>
            <ac:picMk id="31" creationId="{871D526E-747C-7CD5-4779-391DC03B1C79}"/>
          </ac:picMkLst>
        </pc:picChg>
      </pc:sldChg>
      <pc:sldChg chg="delSp modSp mod ord">
        <pc:chgData name="HAVISH MADHVAPATY" userId="71140313-2703-480b-b9ae-8f282742dbab" providerId="ADAL" clId="{1CEC6C77-2FEA-4DA7-AE0D-274B5CDEC542}" dt="2023-07-16T12:45:43.301" v="9837" actId="14100"/>
        <pc:sldMkLst>
          <pc:docMk/>
          <pc:sldMk cId="3839942498" sldId="37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39942498" sldId="373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39942498" sldId="373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39942498" sldId="373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16T12:45:43.301" v="9837" actId="14100"/>
          <ac:spMkLst>
            <pc:docMk/>
            <pc:sldMk cId="3839942498" sldId="373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839942498" sldId="373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8:18.815" v="7501" actId="478"/>
          <ac:picMkLst>
            <pc:docMk/>
            <pc:sldMk cId="3839942498" sldId="373"/>
            <ac:picMk id="4" creationId="{52592266-9AA8-2775-B77F-72CFEDE02541}"/>
          </ac:picMkLst>
        </pc:picChg>
      </pc:sldChg>
      <pc:sldChg chg="del">
        <pc:chgData name="HAVISH MADHVAPATY" userId="71140313-2703-480b-b9ae-8f282742dbab" providerId="ADAL" clId="{1CEC6C77-2FEA-4DA7-AE0D-274B5CDEC542}" dt="2023-06-12T17:46:40.704" v="779" actId="47"/>
        <pc:sldMkLst>
          <pc:docMk/>
          <pc:sldMk cId="3510876655" sldId="374"/>
        </pc:sldMkLst>
      </pc:sldChg>
      <pc:sldChg chg="delSp modSp mod">
        <pc:chgData name="HAVISH MADHVAPATY" userId="71140313-2703-480b-b9ae-8f282742dbab" providerId="ADAL" clId="{1CEC6C77-2FEA-4DA7-AE0D-274B5CDEC542}" dt="2023-07-02T17:28:12.381" v="7494" actId="478"/>
        <pc:sldMkLst>
          <pc:docMk/>
          <pc:sldMk cId="1727769136" sldId="37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27769136" sldId="375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27769136" sldId="375"/>
            <ac:spMk id="9" creationId="{57D00FA1-C0E1-4935-B9F3-DDEB571F0D7F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727769136" sldId="375"/>
            <ac:picMk id="8" creationId="{3C32C55A-89BD-5587-8905-4F42BDAD844F}"/>
          </ac:picMkLst>
        </pc:picChg>
        <pc:picChg chg="del mod">
          <ac:chgData name="HAVISH MADHVAPATY" userId="71140313-2703-480b-b9ae-8f282742dbab" providerId="ADAL" clId="{1CEC6C77-2FEA-4DA7-AE0D-274B5CDEC542}" dt="2023-07-02T17:28:12.381" v="7494" actId="478"/>
          <ac:picMkLst>
            <pc:docMk/>
            <pc:sldMk cId="1727769136" sldId="375"/>
            <ac:picMk id="10" creationId="{0BE56829-0CB0-3377-6FD1-F41620CAB347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13.370" v="7495" actId="478"/>
        <pc:sldMkLst>
          <pc:docMk/>
          <pc:sldMk cId="2663745908" sldId="37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5" creationId="{458E0B39-FA54-D07D-83FF-6EBED0A78A8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6" creationId="{D602DCDB-7A1E-BD2F-8C54-7BAF3240F0B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9" creationId="{72CD1A92-2F75-724A-3EA5-C1FBEC03982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10" creationId="{03E6380C-4164-F8D4-94F2-8BCEE7541FE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11" creationId="{075DA5A2-3EDD-FA52-4C9C-B179B375691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12" creationId="{17CC22E1-8831-BE4D-BB12-B351DBE2020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14" creationId="{3DD8F7D3-7052-D204-D449-65413FECA44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15" creationId="{602B7ABC-9F53-8FE5-717A-A9B354E35B1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16" creationId="{74DB6F5D-FE31-449D-0FA6-B181BCA35CD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17" creationId="{0D2B2937-4AD1-FEFC-2038-882CDB47241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18" creationId="{46B3AAF6-218A-CEFC-D982-FEEDE052AF9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63745908" sldId="376"/>
            <ac:spMk id="19" creationId="{23EB770B-CCC7-1EDF-384B-9BED148B68C5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663745908" sldId="376"/>
            <ac:grpSpMk id="4" creationId="{CDDB49D4-8DCD-83D1-E33E-B11AB8405354}"/>
          </ac:grpSpMkLst>
        </pc:gr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663745908" sldId="376"/>
            <ac:grpSpMk id="13" creationId="{8D13F104-7B14-56AA-6D1E-52ED8633BA2A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663745908" sldId="376"/>
            <ac:picMk id="3" creationId="{70B95427-3DE5-0B2D-0C3E-A847881122AF}"/>
          </ac:picMkLst>
        </pc:picChg>
        <pc:picChg chg="del mod">
          <ac:chgData name="HAVISH MADHVAPATY" userId="71140313-2703-480b-b9ae-8f282742dbab" providerId="ADAL" clId="{1CEC6C77-2FEA-4DA7-AE0D-274B5CDEC542}" dt="2023-07-02T17:28:13.370" v="7495" actId="478"/>
          <ac:picMkLst>
            <pc:docMk/>
            <pc:sldMk cId="2663745908" sldId="376"/>
            <ac:picMk id="20" creationId="{12DCAA46-8811-A354-9D58-B578D17F34FB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14.341" v="7496" actId="478"/>
        <pc:sldMkLst>
          <pc:docMk/>
          <pc:sldMk cId="3879151246" sldId="37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9151246" sldId="377"/>
            <ac:spMk id="5" creationId="{458E0B39-FA54-D07D-83FF-6EBED0A78A8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9151246" sldId="377"/>
            <ac:spMk id="6" creationId="{D602DCDB-7A1E-BD2F-8C54-7BAF3240F0B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9151246" sldId="377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9151246" sldId="377"/>
            <ac:spMk id="9" creationId="{72CD1A92-2F75-724A-3EA5-C1FBEC03982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9151246" sldId="377"/>
            <ac:spMk id="10" creationId="{03E6380C-4164-F8D4-94F2-8BCEE7541FE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9151246" sldId="377"/>
            <ac:spMk id="12" creationId="{17CC22E1-8831-BE4D-BB12-B351DBE2020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9151246" sldId="377"/>
            <ac:spMk id="19" creationId="{010E0493-A639-690A-69C9-E2A45454923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79151246" sldId="377"/>
            <ac:spMk id="20" creationId="{1DA56255-FFD0-CA50-C61E-C85387E94937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879151246" sldId="377"/>
            <ac:grpSpMk id="4" creationId="{CDDB49D4-8DCD-83D1-E33E-B11AB8405354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79151246" sldId="377"/>
            <ac:picMk id="8" creationId="{F5507870-2DE3-C7A1-BB74-EFD6A6A0AC6D}"/>
          </ac:picMkLst>
        </pc:picChg>
        <pc:picChg chg="del mod">
          <ac:chgData name="HAVISH MADHVAPATY" userId="71140313-2703-480b-b9ae-8f282742dbab" providerId="ADAL" clId="{1CEC6C77-2FEA-4DA7-AE0D-274B5CDEC542}" dt="2023-07-02T17:28:14.341" v="7496" actId="478"/>
          <ac:picMkLst>
            <pc:docMk/>
            <pc:sldMk cId="3879151246" sldId="377"/>
            <ac:picMk id="21" creationId="{28221AB1-ADA4-64D9-0168-41E3A69FC9D3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16.680" v="7499" actId="478"/>
        <pc:sldMkLst>
          <pc:docMk/>
          <pc:sldMk cId="1999622170" sldId="37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9622170" sldId="378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9622170" sldId="378"/>
            <ac:spMk id="11" creationId="{E098597F-BBEE-DEAC-8372-C2310C40817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99622170" sldId="378"/>
            <ac:spMk id="16" creationId="{94ED4D51-56CD-19B7-9B03-ACD8B0996FBB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99622170" sldId="378"/>
            <ac:picMk id="15" creationId="{70AC866F-223F-4D21-7662-45F3CBB9F5BF}"/>
          </ac:picMkLst>
        </pc:picChg>
        <pc:picChg chg="del mod">
          <ac:chgData name="HAVISH MADHVAPATY" userId="71140313-2703-480b-b9ae-8f282742dbab" providerId="ADAL" clId="{1CEC6C77-2FEA-4DA7-AE0D-274B5CDEC542}" dt="2023-07-02T17:28:16.680" v="7499" actId="478"/>
          <ac:picMkLst>
            <pc:docMk/>
            <pc:sldMk cId="1999622170" sldId="378"/>
            <ac:picMk id="17" creationId="{A669659A-EC69-5831-A9E9-C1C05EE72D98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16.025" v="7498" actId="478"/>
        <pc:sldMkLst>
          <pc:docMk/>
          <pc:sldMk cId="3627394746" sldId="37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627394746" sldId="379"/>
            <ac:spMk id="5" creationId="{61494E17-C66C-1042-CB62-6040BFB0735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627394746" sldId="379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627394746" sldId="379"/>
            <ac:picMk id="4" creationId="{0FCA7296-C9AD-5636-A51B-C666E161409F}"/>
          </ac:picMkLst>
        </pc:picChg>
        <pc:picChg chg="del mod">
          <ac:chgData name="HAVISH MADHVAPATY" userId="71140313-2703-480b-b9ae-8f282742dbab" providerId="ADAL" clId="{1CEC6C77-2FEA-4DA7-AE0D-274B5CDEC542}" dt="2023-07-02T17:28:16.025" v="7498" actId="478"/>
          <ac:picMkLst>
            <pc:docMk/>
            <pc:sldMk cId="3627394746" sldId="379"/>
            <ac:picMk id="6" creationId="{95C8C782-0E30-370C-C796-B5540D8C0F1C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15.262" v="7497" actId="478"/>
        <pc:sldMkLst>
          <pc:docMk/>
          <pc:sldMk cId="2170880984" sldId="38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70880984" sldId="380"/>
            <ac:spMk id="2" creationId="{75450EC1-35A5-401E-B666-7E1859CC8C8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70880984" sldId="380"/>
            <ac:spMk id="4" creationId="{3516D4A1-86AC-4804-766D-C0B010E350E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70880984" sldId="380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70880984" sldId="380"/>
            <ac:picMk id="3" creationId="{A69D7E01-56A0-91AA-0DE6-9DD68FA83019}"/>
          </ac:picMkLst>
        </pc:picChg>
        <pc:picChg chg="del mod">
          <ac:chgData name="HAVISH MADHVAPATY" userId="71140313-2703-480b-b9ae-8f282742dbab" providerId="ADAL" clId="{1CEC6C77-2FEA-4DA7-AE0D-274B5CDEC542}" dt="2023-07-02T17:28:15.262" v="7497" actId="478"/>
          <ac:picMkLst>
            <pc:docMk/>
            <pc:sldMk cId="2170880984" sldId="380"/>
            <ac:picMk id="5" creationId="{9447864A-B347-02D1-4FFD-8D1954E62107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17.445" v="7500" actId="478"/>
        <pc:sldMkLst>
          <pc:docMk/>
          <pc:sldMk cId="3844450885" sldId="38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44450885" sldId="381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44450885" sldId="381"/>
            <ac:picMk id="3" creationId="{8A444262-FFE9-626A-DDE5-2484DF92B3A3}"/>
          </ac:picMkLst>
        </pc:picChg>
        <pc:picChg chg="del mod">
          <ac:chgData name="HAVISH MADHVAPATY" userId="71140313-2703-480b-b9ae-8f282742dbab" providerId="ADAL" clId="{1CEC6C77-2FEA-4DA7-AE0D-274B5CDEC542}" dt="2023-07-02T17:28:17.445" v="7500" actId="478"/>
          <ac:picMkLst>
            <pc:docMk/>
            <pc:sldMk cId="3844450885" sldId="381"/>
            <ac:picMk id="4" creationId="{30860C0F-4F91-B2FA-4B87-A4460DF43B2E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31.710" v="7517" actId="478"/>
        <pc:sldMkLst>
          <pc:docMk/>
          <pc:sldMk cId="21630155" sldId="38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30155" sldId="382"/>
            <ac:spMk id="5" creationId="{460D97A6-274B-541A-78D3-E9976C18AF9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30155" sldId="38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30155" sldId="382"/>
            <ac:spMk id="9" creationId="{9FA3E823-9D39-4C8A-DA8D-2F87BB06106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30155" sldId="382"/>
            <ac:spMk id="13" creationId="{4401C57F-26BA-AD99-2C52-50532B87E75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30155" sldId="382"/>
            <ac:spMk id="15" creationId="{0598D515-1CB3-6C1E-0266-6B87E4AF3CC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30155" sldId="382"/>
            <ac:spMk id="16" creationId="{D892FD81-0B7D-4275-BBBC-DF021248963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30155" sldId="382"/>
            <ac:spMk id="17" creationId="{957CC5C0-6651-CBEE-79DB-A5174F70791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30155" sldId="382"/>
            <ac:spMk id="28" creationId="{30D92F3F-A317-2395-ECDD-ED91C760882F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1630155" sldId="382"/>
            <ac:grpSpMk id="12" creationId="{40DB06E0-D1D2-4978-0AE4-898E61DD0983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630155" sldId="382"/>
            <ac:picMk id="8" creationId="{BFBC084C-D0DC-11B3-9B5B-88C5D753293F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1630155" sldId="382"/>
            <ac:picMk id="11" creationId="{1F46AA6C-8C49-61A9-8DA1-060843DFCFF6}"/>
          </ac:picMkLst>
        </pc:picChg>
        <pc:picChg chg="del mod">
          <ac:chgData name="HAVISH MADHVAPATY" userId="71140313-2703-480b-b9ae-8f282742dbab" providerId="ADAL" clId="{1CEC6C77-2FEA-4DA7-AE0D-274B5CDEC542}" dt="2023-07-02T17:28:31.710" v="7517" actId="478"/>
          <ac:picMkLst>
            <pc:docMk/>
            <pc:sldMk cId="21630155" sldId="382"/>
            <ac:picMk id="18" creationId="{0D92F18F-C37F-D8C0-75AF-69DB3670BF6A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25.206" v="7509" actId="478"/>
        <pc:sldMkLst>
          <pc:docMk/>
          <pc:sldMk cId="3021944548" sldId="38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021944548" sldId="383"/>
            <ac:spMk id="5" creationId="{B1EED385-1BED-343E-F48D-0FD3972C316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021944548" sldId="383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021944548" sldId="383"/>
            <ac:spMk id="14" creationId="{FF02876C-5EA5-C364-D493-965FA9FAFFFD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021944548" sldId="383"/>
            <ac:picMk id="3" creationId="{6A6A578E-0C01-6E6C-CD26-8B3DF9742904}"/>
          </ac:picMkLst>
        </pc:picChg>
        <pc:picChg chg="del mod">
          <ac:chgData name="HAVISH MADHVAPATY" userId="71140313-2703-480b-b9ae-8f282742dbab" providerId="ADAL" clId="{1CEC6C77-2FEA-4DA7-AE0D-274B5CDEC542}" dt="2023-07-02T17:28:25.206" v="7509" actId="478"/>
          <ac:picMkLst>
            <pc:docMk/>
            <pc:sldMk cId="3021944548" sldId="383"/>
            <ac:picMk id="15" creationId="{F70AC86C-74C3-A2BD-CD4A-04B411F4D8E6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32.474" v="7518" actId="478"/>
        <pc:sldMkLst>
          <pc:docMk/>
          <pc:sldMk cId="2591828740" sldId="38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91828740" sldId="384"/>
            <ac:spMk id="6" creationId="{2051C926-E309-DB35-EEF0-4C16B10D2D5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91828740" sldId="384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91828740" sldId="384"/>
            <ac:spMk id="10" creationId="{D1F9889F-D205-48E7-1262-CC279BC57CA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91828740" sldId="384"/>
            <ac:spMk id="14" creationId="{2A9EEDDE-02F6-7C25-7AFE-1EA236F4FAA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91828740" sldId="384"/>
            <ac:spMk id="18" creationId="{3125C8A7-7121-DED2-FA4B-9DE34D3A787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91828740" sldId="384"/>
            <ac:spMk id="21" creationId="{810828DA-34F7-735A-6B55-6B711E1C19D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91828740" sldId="384"/>
            <ac:spMk id="28" creationId="{30D92F3F-A317-2395-ECDD-ED91C760882F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591828740" sldId="384"/>
            <ac:grpSpMk id="4" creationId="{52940CEA-400C-EC14-8AAA-164F0FBACADA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591828740" sldId="384"/>
            <ac:picMk id="3" creationId="{A787014B-BB76-AE63-5E7F-2A028B4F8465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591828740" sldId="384"/>
            <ac:picMk id="20" creationId="{09EF0FCD-7DC5-7AC7-4E76-E53C4384AAD4}"/>
          </ac:picMkLst>
        </pc:picChg>
        <pc:picChg chg="del mod">
          <ac:chgData name="HAVISH MADHVAPATY" userId="71140313-2703-480b-b9ae-8f282742dbab" providerId="ADAL" clId="{1CEC6C77-2FEA-4DA7-AE0D-274B5CDEC542}" dt="2023-07-02T17:28:32.474" v="7518" actId="478"/>
          <ac:picMkLst>
            <pc:docMk/>
            <pc:sldMk cId="2591828740" sldId="384"/>
            <ac:picMk id="22" creationId="{E663B8C4-4B69-BE05-2223-0B7A47FF8649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34.790" v="7521" actId="478"/>
        <pc:sldMkLst>
          <pc:docMk/>
          <pc:sldMk cId="2311329690" sldId="38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11329690" sldId="385"/>
            <ac:spMk id="5" creationId="{460D97A6-274B-541A-78D3-E9976C18AF9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11329690" sldId="385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11329690" sldId="385"/>
            <ac:spMk id="16" creationId="{457F5DE5-F9FF-38EF-ABED-78596776DEE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11329690" sldId="385"/>
            <ac:spMk id="17" creationId="{ECF5388B-3CA8-B8D5-AB66-504E70116E8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11329690" sldId="385"/>
            <ac:spMk id="18" creationId="{53A109CD-42C4-97FF-0188-4EF1CA3598B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11329690" sldId="385"/>
            <ac:spMk id="19" creationId="{99D57950-94E3-0696-5F24-C17BA6BC693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11329690" sldId="385"/>
            <ac:spMk id="28" creationId="{30D92F3F-A317-2395-ECDD-ED91C760882F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311329690" sldId="385"/>
            <ac:grpSpMk id="15" creationId="{35568ED5-F4A3-DCE4-1EA6-5A7305ED48C3}"/>
          </ac:grpSpMkLst>
        </pc:gr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11329690" sldId="385"/>
            <ac:picMk id="4" creationId="{7A3AB7D6-B181-4EC4-AA13-90E391AE25C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11329690" sldId="385"/>
            <ac:picMk id="13" creationId="{8198D9A7-888D-B9ED-9AD0-9D812B8178B9}"/>
          </ac:picMkLst>
        </pc:picChg>
        <pc:picChg chg="del mod">
          <ac:chgData name="HAVISH MADHVAPATY" userId="71140313-2703-480b-b9ae-8f282742dbab" providerId="ADAL" clId="{1CEC6C77-2FEA-4DA7-AE0D-274B5CDEC542}" dt="2023-07-02T17:28:34.790" v="7521" actId="478"/>
          <ac:picMkLst>
            <pc:docMk/>
            <pc:sldMk cId="2311329690" sldId="385"/>
            <ac:picMk id="20" creationId="{B6DC8177-B074-86DA-D21F-0F9EDC4DB9AF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8:35.601" v="7522" actId="478"/>
        <pc:sldMkLst>
          <pc:docMk/>
          <pc:sldMk cId="580324424" sldId="38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80324424" sldId="386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80324424" sldId="386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80324424" sldId="386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80324424" sldId="386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580324424" sldId="386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8:35.601" v="7522" actId="478"/>
          <ac:picMkLst>
            <pc:docMk/>
            <pc:sldMk cId="580324424" sldId="386"/>
            <ac:picMk id="4" creationId="{32D1B6CD-6788-4261-9EA4-CAD8A301DC53}"/>
          </ac:picMkLst>
        </pc:picChg>
      </pc:sldChg>
      <pc:sldChg chg="del">
        <pc:chgData name="HAVISH MADHVAPATY" userId="71140313-2703-480b-b9ae-8f282742dbab" providerId="ADAL" clId="{1CEC6C77-2FEA-4DA7-AE0D-274B5CDEC542}" dt="2023-06-12T17:46:35.909" v="778" actId="47"/>
        <pc:sldMkLst>
          <pc:docMk/>
          <pc:sldMk cId="1220475606" sldId="387"/>
        </pc:sldMkLst>
      </pc:sldChg>
      <pc:sldChg chg="addSp delSp modSp mod">
        <pc:chgData name="HAVISH MADHVAPATY" userId="71140313-2703-480b-b9ae-8f282742dbab" providerId="ADAL" clId="{1CEC6C77-2FEA-4DA7-AE0D-274B5CDEC542}" dt="2023-07-02T17:50:58.931" v="7997" actId="14100"/>
        <pc:sldMkLst>
          <pc:docMk/>
          <pc:sldMk cId="2400829719" sldId="38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0829719" sldId="388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50:50.065" v="7994" actId="14100"/>
          <ac:picMkLst>
            <pc:docMk/>
            <pc:sldMk cId="2400829719" sldId="388"/>
            <ac:picMk id="2" creationId="{3057AF84-4098-3D01-B90B-3224D1C5AB0C}"/>
          </ac:picMkLst>
        </pc:picChg>
        <pc:picChg chg="add mod">
          <ac:chgData name="HAVISH MADHVAPATY" userId="71140313-2703-480b-b9ae-8f282742dbab" providerId="ADAL" clId="{1CEC6C77-2FEA-4DA7-AE0D-274B5CDEC542}" dt="2023-07-02T17:50:52.915" v="7995" actId="1076"/>
          <ac:picMkLst>
            <pc:docMk/>
            <pc:sldMk cId="2400829719" sldId="388"/>
            <ac:picMk id="3" creationId="{BDCB618A-D5DC-338A-F87F-C268D09FC108}"/>
          </ac:picMkLst>
        </pc:picChg>
        <pc:picChg chg="add mod">
          <ac:chgData name="HAVISH MADHVAPATY" userId="71140313-2703-480b-b9ae-8f282742dbab" providerId="ADAL" clId="{1CEC6C77-2FEA-4DA7-AE0D-274B5CDEC542}" dt="2023-07-02T17:50:58.931" v="7997" actId="14100"/>
          <ac:picMkLst>
            <pc:docMk/>
            <pc:sldMk cId="2400829719" sldId="388"/>
            <ac:picMk id="5" creationId="{350EE66F-CBC0-E7BF-533B-350928AFD869}"/>
          </ac:picMkLst>
        </pc:picChg>
        <pc:picChg chg="mod">
          <ac:chgData name="HAVISH MADHVAPATY" userId="71140313-2703-480b-b9ae-8f282742dbab" providerId="ADAL" clId="{1CEC6C77-2FEA-4DA7-AE0D-274B5CDEC542}" dt="2023-07-02T17:50:36.745" v="7989" actId="1076"/>
          <ac:picMkLst>
            <pc:docMk/>
            <pc:sldMk cId="2400829719" sldId="388"/>
            <ac:picMk id="8" creationId="{CBDDFC74-F4E4-ED42-5EC3-652DF2D7040E}"/>
          </ac:picMkLst>
        </pc:picChg>
        <pc:picChg chg="mod">
          <ac:chgData name="HAVISH MADHVAPATY" userId="71140313-2703-480b-b9ae-8f282742dbab" providerId="ADAL" clId="{1CEC6C77-2FEA-4DA7-AE0D-274B5CDEC542}" dt="2023-07-02T17:50:36.745" v="7989" actId="1076"/>
          <ac:picMkLst>
            <pc:docMk/>
            <pc:sldMk cId="2400829719" sldId="388"/>
            <ac:picMk id="11" creationId="{65BB953D-6520-0D39-D749-8C0363F24B2E}"/>
          </ac:picMkLst>
        </pc:picChg>
        <pc:picChg chg="del mod">
          <ac:chgData name="HAVISH MADHVAPATY" userId="71140313-2703-480b-b9ae-8f282742dbab" providerId="ADAL" clId="{1CEC6C77-2FEA-4DA7-AE0D-274B5CDEC542}" dt="2023-07-02T17:28:36.367" v="7523" actId="478"/>
          <ac:picMkLst>
            <pc:docMk/>
            <pc:sldMk cId="2400829719" sldId="388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8:37.109" v="7524" actId="478"/>
        <pc:sldMkLst>
          <pc:docMk/>
          <pc:sldMk cId="729902448" sldId="38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29902448" sldId="389"/>
            <ac:spMk id="7" creationId="{49801DBF-8101-45D9-9486-964AB6F62F59}"/>
          </ac:spMkLst>
        </pc:spChg>
        <pc:picChg chg="add del">
          <ac:chgData name="HAVISH MADHVAPATY" userId="71140313-2703-480b-b9ae-8f282742dbab" providerId="ADAL" clId="{1CEC6C77-2FEA-4DA7-AE0D-274B5CDEC542}" dt="2023-06-18T16:38:47.496" v="5016" actId="21"/>
          <ac:picMkLst>
            <pc:docMk/>
            <pc:sldMk cId="729902448" sldId="389"/>
            <ac:picMk id="3" creationId="{1E9DECEF-255D-5826-BFC0-052EE90A64DA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729902448" sldId="389"/>
            <ac:picMk id="10" creationId="{073D0725-4B6A-675A-8C62-3C12C7DC4E02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729902448" sldId="389"/>
            <ac:picMk id="11" creationId="{935354FB-726A-829F-FE49-5BC438897487}"/>
          </ac:picMkLst>
        </pc:picChg>
        <pc:picChg chg="del mod">
          <ac:chgData name="HAVISH MADHVAPATY" userId="71140313-2703-480b-b9ae-8f282742dbab" providerId="ADAL" clId="{1CEC6C77-2FEA-4DA7-AE0D-274B5CDEC542}" dt="2023-07-02T17:28:37.109" v="7524" actId="478"/>
          <ac:picMkLst>
            <pc:docMk/>
            <pc:sldMk cId="729902448" sldId="389"/>
            <ac:picMk id="12" creationId="{8BF2E0A9-AD05-4259-38CE-D864455AFB1E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49:36.151" v="7984" actId="1076"/>
        <pc:sldMkLst>
          <pc:docMk/>
          <pc:sldMk cId="2480164033" sldId="39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80164033" sldId="390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9:34.717" v="7983" actId="1076"/>
          <ac:picMkLst>
            <pc:docMk/>
            <pc:sldMk cId="2480164033" sldId="390"/>
            <ac:picMk id="2" creationId="{CCF5874E-083F-3553-F431-E265ECBCD616}"/>
          </ac:picMkLst>
        </pc:picChg>
        <pc:picChg chg="mod">
          <ac:chgData name="HAVISH MADHVAPATY" userId="71140313-2703-480b-b9ae-8f282742dbab" providerId="ADAL" clId="{1CEC6C77-2FEA-4DA7-AE0D-274B5CDEC542}" dt="2023-07-02T17:49:33.158" v="7982" actId="14100"/>
          <ac:picMkLst>
            <pc:docMk/>
            <pc:sldMk cId="2480164033" sldId="390"/>
            <ac:picMk id="3" creationId="{38B33B0E-8D18-1D22-BB0D-CE089BE9E8B0}"/>
          </ac:picMkLst>
        </pc:picChg>
        <pc:picChg chg="del mod">
          <ac:chgData name="HAVISH MADHVAPATY" userId="71140313-2703-480b-b9ae-8f282742dbab" providerId="ADAL" clId="{1CEC6C77-2FEA-4DA7-AE0D-274B5CDEC542}" dt="2023-07-02T17:28:38.077" v="7525" actId="478"/>
          <ac:picMkLst>
            <pc:docMk/>
            <pc:sldMk cId="2480164033" sldId="390"/>
            <ac:picMk id="4" creationId="{F0B5633F-0E64-FEA5-AEAE-FBEB55EFA85B}"/>
          </ac:picMkLst>
        </pc:picChg>
        <pc:picChg chg="add mod">
          <ac:chgData name="HAVISH MADHVAPATY" userId="71140313-2703-480b-b9ae-8f282742dbab" providerId="ADAL" clId="{1CEC6C77-2FEA-4DA7-AE0D-274B5CDEC542}" dt="2023-07-02T17:49:36.151" v="7984" actId="1076"/>
          <ac:picMkLst>
            <pc:docMk/>
            <pc:sldMk cId="2480164033" sldId="390"/>
            <ac:picMk id="5" creationId="{48E165D6-7139-C190-2D5C-7D0BCB285D85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48:59.273" v="7973" actId="1076"/>
        <pc:sldMkLst>
          <pc:docMk/>
          <pc:sldMk cId="2566687548" sldId="391"/>
        </pc:sldMkLst>
        <pc:spChg chg="add mod">
          <ac:chgData name="HAVISH MADHVAPATY" userId="71140313-2703-480b-b9ae-8f282742dbab" providerId="ADAL" clId="{1CEC6C77-2FEA-4DA7-AE0D-274B5CDEC542}" dt="2023-07-02T17:48:57.794" v="7972" actId="1076"/>
          <ac:spMkLst>
            <pc:docMk/>
            <pc:sldMk cId="2566687548" sldId="391"/>
            <ac:spMk id="2" creationId="{706110F2-B7A6-A4D4-E1B6-546A0FDE173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66687548" sldId="391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8:59.273" v="7973" actId="1076"/>
          <ac:picMkLst>
            <pc:docMk/>
            <pc:sldMk cId="2566687548" sldId="391"/>
            <ac:picMk id="3" creationId="{749299B7-370C-BC7A-94FE-9B943C2812BE}"/>
          </ac:picMkLst>
        </pc:picChg>
        <pc:picChg chg="del mod">
          <ac:chgData name="HAVISH MADHVAPATY" userId="71140313-2703-480b-b9ae-8f282742dbab" providerId="ADAL" clId="{1CEC6C77-2FEA-4DA7-AE0D-274B5CDEC542}" dt="2023-06-16T16:22:22.681" v="3858" actId="478"/>
          <ac:picMkLst>
            <pc:docMk/>
            <pc:sldMk cId="2566687548" sldId="391"/>
            <ac:picMk id="4" creationId="{76CA2C3F-0E43-9FFD-8E23-7CD322A0F863}"/>
          </ac:picMkLst>
        </pc:picChg>
        <pc:picChg chg="add del mod">
          <ac:chgData name="HAVISH MADHVAPATY" userId="71140313-2703-480b-b9ae-8f282742dbab" providerId="ADAL" clId="{1CEC6C77-2FEA-4DA7-AE0D-274B5CDEC542}" dt="2023-06-18T16:42:09.621" v="5060" actId="21"/>
          <ac:picMkLst>
            <pc:docMk/>
            <pc:sldMk cId="2566687548" sldId="391"/>
            <ac:picMk id="4" creationId="{E3D8D815-F53D-FA7B-0CC8-88C376338661}"/>
          </ac:picMkLst>
        </pc:picChg>
        <pc:picChg chg="del mod">
          <ac:chgData name="HAVISH MADHVAPATY" userId="71140313-2703-480b-b9ae-8f282742dbab" providerId="ADAL" clId="{1CEC6C77-2FEA-4DA7-AE0D-274B5CDEC542}" dt="2023-07-02T17:28:39.538" v="7527" actId="478"/>
          <ac:picMkLst>
            <pc:docMk/>
            <pc:sldMk cId="2566687548" sldId="391"/>
            <ac:picMk id="5" creationId="{3D578B80-5642-ED06-7662-734BB4D2D6D7}"/>
          </ac:picMkLst>
        </pc:picChg>
        <pc:picChg chg="add mod">
          <ac:chgData name="HAVISH MADHVAPATY" userId="71140313-2703-480b-b9ae-8f282742dbab" providerId="ADAL" clId="{1CEC6C77-2FEA-4DA7-AE0D-274B5CDEC542}" dt="2023-07-02T17:48:57.794" v="7972" actId="1076"/>
          <ac:picMkLst>
            <pc:docMk/>
            <pc:sldMk cId="2566687548" sldId="391"/>
            <ac:picMk id="6" creationId="{19EF8672-73D6-8EBE-EE70-8B630A618811}"/>
          </ac:picMkLst>
        </pc:picChg>
        <pc:picChg chg="add mod">
          <ac:chgData name="HAVISH MADHVAPATY" userId="71140313-2703-480b-b9ae-8f282742dbab" providerId="ADAL" clId="{1CEC6C77-2FEA-4DA7-AE0D-274B5CDEC542}" dt="2023-07-02T17:48:57.794" v="7972" actId="1076"/>
          <ac:picMkLst>
            <pc:docMk/>
            <pc:sldMk cId="2566687548" sldId="391"/>
            <ac:picMk id="8" creationId="{6B07E5FD-B00C-99DB-8CDF-CA4D61D47EC3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48:49.948" v="7970" actId="1076"/>
        <pc:sldMkLst>
          <pc:docMk/>
          <pc:sldMk cId="141141139" sldId="392"/>
        </pc:sldMkLst>
        <pc:spChg chg="add mod">
          <ac:chgData name="HAVISH MADHVAPATY" userId="71140313-2703-480b-b9ae-8f282742dbab" providerId="ADAL" clId="{1CEC6C77-2FEA-4DA7-AE0D-274B5CDEC542}" dt="2023-07-02T17:48:39.418" v="7966" actId="1076"/>
          <ac:spMkLst>
            <pc:docMk/>
            <pc:sldMk cId="141141139" sldId="392"/>
            <ac:spMk id="2" creationId="{E4BC246E-7D03-C9A2-CC3B-4DA9236F4CA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1141139" sldId="392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8:34.888" v="7965" actId="1076"/>
          <ac:picMkLst>
            <pc:docMk/>
            <pc:sldMk cId="141141139" sldId="392"/>
            <ac:picMk id="3" creationId="{569EBBEF-55AA-E009-8B8E-7E92D57DBCF7}"/>
          </ac:picMkLst>
        </pc:picChg>
        <pc:picChg chg="del mod">
          <ac:chgData name="HAVISH MADHVAPATY" userId="71140313-2703-480b-b9ae-8f282742dbab" providerId="ADAL" clId="{1CEC6C77-2FEA-4DA7-AE0D-274B5CDEC542}" dt="2023-06-16T16:22:40.973" v="3866" actId="478"/>
          <ac:picMkLst>
            <pc:docMk/>
            <pc:sldMk cId="141141139" sldId="392"/>
            <ac:picMk id="3" creationId="{C0878BFB-3677-825D-1236-E74B8082C2CA}"/>
          </ac:picMkLst>
        </pc:picChg>
        <pc:picChg chg="del mod">
          <ac:chgData name="HAVISH MADHVAPATY" userId="71140313-2703-480b-b9ae-8f282742dbab" providerId="ADAL" clId="{1CEC6C77-2FEA-4DA7-AE0D-274B5CDEC542}" dt="2023-07-02T17:28:40.191" v="7528" actId="478"/>
          <ac:picMkLst>
            <pc:docMk/>
            <pc:sldMk cId="141141139" sldId="392"/>
            <ac:picMk id="5" creationId="{4D01E81F-3178-8777-718E-DDD95381F95E}"/>
          </ac:picMkLst>
        </pc:picChg>
        <pc:picChg chg="add del mod">
          <ac:chgData name="HAVISH MADHVAPATY" userId="71140313-2703-480b-b9ae-8f282742dbab" providerId="ADAL" clId="{1CEC6C77-2FEA-4DA7-AE0D-274B5CDEC542}" dt="2023-06-16T16:27:18.273" v="3874" actId="478"/>
          <ac:picMkLst>
            <pc:docMk/>
            <pc:sldMk cId="141141139" sldId="392"/>
            <ac:picMk id="6" creationId="{4905D606-96C1-FE07-B80B-6A1DEFDEEFB5}"/>
          </ac:picMkLst>
        </pc:picChg>
        <pc:picChg chg="add mod">
          <ac:chgData name="HAVISH MADHVAPATY" userId="71140313-2703-480b-b9ae-8f282742dbab" providerId="ADAL" clId="{1CEC6C77-2FEA-4DA7-AE0D-274B5CDEC542}" dt="2023-07-02T17:48:49.948" v="7970" actId="1076"/>
          <ac:picMkLst>
            <pc:docMk/>
            <pc:sldMk cId="141141139" sldId="392"/>
            <ac:picMk id="8" creationId="{91A1CC74-7CDE-7DC9-F6CC-54FFE3B7E03F}"/>
          </ac:picMkLst>
        </pc:picChg>
        <pc:picChg chg="add mod">
          <ac:chgData name="HAVISH MADHVAPATY" userId="71140313-2703-480b-b9ae-8f282742dbab" providerId="ADAL" clId="{1CEC6C77-2FEA-4DA7-AE0D-274B5CDEC542}" dt="2023-07-02T17:48:33.113" v="7964" actId="1076"/>
          <ac:picMkLst>
            <pc:docMk/>
            <pc:sldMk cId="141141139" sldId="392"/>
            <ac:picMk id="10" creationId="{4237E358-61A4-FE33-EE1D-35803BD0C3D7}"/>
          </ac:picMkLst>
        </pc:picChg>
        <pc:picChg chg="add mod">
          <ac:chgData name="HAVISH MADHVAPATY" userId="71140313-2703-480b-b9ae-8f282742dbab" providerId="ADAL" clId="{1CEC6C77-2FEA-4DA7-AE0D-274B5CDEC542}" dt="2023-07-02T17:48:48.359" v="7969" actId="1076"/>
          <ac:picMkLst>
            <pc:docMk/>
            <pc:sldMk cId="141141139" sldId="392"/>
            <ac:picMk id="11" creationId="{0E2BB37D-4A7A-A911-E185-8CA17597393A}"/>
          </ac:picMkLst>
        </pc:picChg>
        <pc:picChg chg="add mod">
          <ac:chgData name="HAVISH MADHVAPATY" userId="71140313-2703-480b-b9ae-8f282742dbab" providerId="ADAL" clId="{1CEC6C77-2FEA-4DA7-AE0D-274B5CDEC542}" dt="2023-07-02T17:48:47.151" v="7968" actId="1076"/>
          <ac:picMkLst>
            <pc:docMk/>
            <pc:sldMk cId="141141139" sldId="392"/>
            <ac:picMk id="12" creationId="{134096BA-FE5F-DB5A-1776-16215DFC952A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48:27.133" v="7963" actId="1076"/>
        <pc:sldMkLst>
          <pc:docMk/>
          <pc:sldMk cId="2721739084" sldId="39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21739084" sldId="393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21739084" sldId="393"/>
            <ac:spMk id="10" creationId="{9263C8FA-C146-8D65-A2D9-E0FFD86F96A9}"/>
          </ac:spMkLst>
        </pc:spChg>
        <pc:picChg chg="add mod">
          <ac:chgData name="HAVISH MADHVAPATY" userId="71140313-2703-480b-b9ae-8f282742dbab" providerId="ADAL" clId="{1CEC6C77-2FEA-4DA7-AE0D-274B5CDEC542}" dt="2023-07-02T17:48:27.133" v="7963" actId="1076"/>
          <ac:picMkLst>
            <pc:docMk/>
            <pc:sldMk cId="2721739084" sldId="393"/>
            <ac:picMk id="2" creationId="{331F429B-924B-1A72-27E5-4AB55463F4D6}"/>
          </ac:picMkLst>
        </pc:picChg>
        <pc:picChg chg="add mod">
          <ac:chgData name="HAVISH MADHVAPATY" userId="71140313-2703-480b-b9ae-8f282742dbab" providerId="ADAL" clId="{1CEC6C77-2FEA-4DA7-AE0D-274B5CDEC542}" dt="2023-07-02T17:48:25.160" v="7962" actId="1076"/>
          <ac:picMkLst>
            <pc:docMk/>
            <pc:sldMk cId="2721739084" sldId="393"/>
            <ac:picMk id="3" creationId="{E7D8E971-4E03-CA6F-E857-D6C90BBB4F27}"/>
          </ac:picMkLst>
        </pc:picChg>
        <pc:picChg chg="add del mod modCrop">
          <ac:chgData name="HAVISH MADHVAPATY" userId="71140313-2703-480b-b9ae-8f282742dbab" providerId="ADAL" clId="{1CEC6C77-2FEA-4DA7-AE0D-274B5CDEC542}" dt="2023-06-16T16:30:30.811" v="3889" actId="478"/>
          <ac:picMkLst>
            <pc:docMk/>
            <pc:sldMk cId="2721739084" sldId="393"/>
            <ac:picMk id="6" creationId="{94A20DFD-ED1D-D19C-F00A-99A875B27F61}"/>
          </ac:picMkLst>
        </pc:picChg>
        <pc:picChg chg="del">
          <ac:chgData name="HAVISH MADHVAPATY" userId="71140313-2703-480b-b9ae-8f282742dbab" providerId="ADAL" clId="{1CEC6C77-2FEA-4DA7-AE0D-274B5CDEC542}" dt="2023-06-14T15:32:51.714" v="3552" actId="478"/>
          <ac:picMkLst>
            <pc:docMk/>
            <pc:sldMk cId="2721739084" sldId="393"/>
            <ac:picMk id="9" creationId="{0F9F7A07-5203-7B35-8595-909C140F32B3}"/>
          </ac:picMkLst>
        </pc:picChg>
        <pc:picChg chg="del mod">
          <ac:chgData name="HAVISH MADHVAPATY" userId="71140313-2703-480b-b9ae-8f282742dbab" providerId="ADAL" clId="{1CEC6C77-2FEA-4DA7-AE0D-274B5CDEC542}" dt="2023-07-02T17:28:40.889" v="7529" actId="478"/>
          <ac:picMkLst>
            <pc:docMk/>
            <pc:sldMk cId="2721739084" sldId="393"/>
            <ac:picMk id="11" creationId="{43022E7F-1E64-3A23-141C-89DCE9E3719B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8:43.207" v="7532" actId="478"/>
        <pc:sldMkLst>
          <pc:docMk/>
          <pc:sldMk cId="3857587474" sldId="39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57587474" sldId="394"/>
            <ac:spMk id="4" creationId="{4CD8AD0C-5707-810F-938F-1EB9BB605C4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57587474" sldId="394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57587474" sldId="394"/>
            <ac:picMk id="3" creationId="{8BBFFFFE-3EED-4034-86A3-80E090F307F3}"/>
          </ac:picMkLst>
        </pc:picChg>
        <pc:picChg chg="del">
          <ac:chgData name="HAVISH MADHVAPATY" userId="71140313-2703-480b-b9ae-8f282742dbab" providerId="ADAL" clId="{1CEC6C77-2FEA-4DA7-AE0D-274B5CDEC542}" dt="2023-06-16T16:32:43.432" v="3924" actId="478"/>
          <ac:picMkLst>
            <pc:docMk/>
            <pc:sldMk cId="3857587474" sldId="394"/>
            <ac:picMk id="3" creationId="{F79E93A0-9392-1B44-76D3-0066F74DD4F7}"/>
          </ac:picMkLst>
        </pc:picChg>
        <pc:picChg chg="del mod">
          <ac:chgData name="HAVISH MADHVAPATY" userId="71140313-2703-480b-b9ae-8f282742dbab" providerId="ADAL" clId="{1CEC6C77-2FEA-4DA7-AE0D-274B5CDEC542}" dt="2023-07-02T17:28:43.207" v="7532" actId="478"/>
          <ac:picMkLst>
            <pc:docMk/>
            <pc:sldMk cId="3857587474" sldId="394"/>
            <ac:picMk id="5" creationId="{E049CF8F-E591-E232-C07E-3417218108A0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57587474" sldId="394"/>
            <ac:picMk id="6" creationId="{723E2863-3E9D-B933-631E-E2F2506010EB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57587474" sldId="394"/>
            <ac:picMk id="8" creationId="{3DD968D1-8FC1-95F8-2026-A240A10B9270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6T17:49:09.720" v="9752" actId="1076"/>
        <pc:sldMkLst>
          <pc:docMk/>
          <pc:sldMk cId="759596080" sldId="39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59596080" sldId="395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759596080" sldId="395"/>
            <ac:picMk id="3" creationId="{48158485-5BEC-B97B-60A5-1EE3D988DEFB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759596080" sldId="395"/>
            <ac:picMk id="4" creationId="{8E466793-ADB7-B978-FA66-7378DDD9017D}"/>
          </ac:picMkLst>
        </pc:picChg>
        <pc:picChg chg="del">
          <ac:chgData name="HAVISH MADHVAPATY" userId="71140313-2703-480b-b9ae-8f282742dbab" providerId="ADAL" clId="{1CEC6C77-2FEA-4DA7-AE0D-274B5CDEC542}" dt="2023-06-16T16:33:01.118" v="3932" actId="478"/>
          <ac:picMkLst>
            <pc:docMk/>
            <pc:sldMk cId="759596080" sldId="395"/>
            <ac:picMk id="5" creationId="{3903DA5C-911F-152F-008A-A11DFA9FBE8B}"/>
          </ac:picMkLst>
        </pc:picChg>
        <pc:picChg chg="add mod">
          <ac:chgData name="HAVISH MADHVAPATY" userId="71140313-2703-480b-b9ae-8f282742dbab" providerId="ADAL" clId="{1CEC6C77-2FEA-4DA7-AE0D-274B5CDEC542}" dt="2023-07-06T17:49:09.720" v="9752" actId="1076"/>
          <ac:picMkLst>
            <pc:docMk/>
            <pc:sldMk cId="759596080" sldId="395"/>
            <ac:picMk id="5" creationId="{4C119BC4-5F60-8C05-02EF-30E34F59DAFF}"/>
          </ac:picMkLst>
        </pc:picChg>
        <pc:picChg chg="del mod">
          <ac:chgData name="HAVISH MADHVAPATY" userId="71140313-2703-480b-b9ae-8f282742dbab" providerId="ADAL" clId="{1CEC6C77-2FEA-4DA7-AE0D-274B5CDEC542}" dt="2023-07-02T17:28:44.129" v="7533" actId="478"/>
          <ac:picMkLst>
            <pc:docMk/>
            <pc:sldMk cId="759596080" sldId="395"/>
            <ac:picMk id="6" creationId="{0029F8F8-98A3-14F5-AFCD-71E78B42944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8T16:40:48.145" v="9800" actId="20577"/>
        <pc:sldMkLst>
          <pc:docMk/>
          <pc:sldMk cId="875034151" sldId="39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875034151" sldId="396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8T16:40:48.145" v="9800" actId="20577"/>
          <ac:spMkLst>
            <pc:docMk/>
            <pc:sldMk cId="875034151" sldId="396"/>
            <ac:spMk id="8" creationId="{5C5E9612-5E78-29F4-288E-947EB27E54DF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875034151" sldId="396"/>
            <ac:picMk id="3" creationId="{26696E5C-6586-EF7B-6632-871C2A949D10}"/>
          </ac:picMkLst>
        </pc:picChg>
        <pc:picChg chg="del">
          <ac:chgData name="HAVISH MADHVAPATY" userId="71140313-2703-480b-b9ae-8f282742dbab" providerId="ADAL" clId="{1CEC6C77-2FEA-4DA7-AE0D-274B5CDEC542}" dt="2023-06-16T16:33:28.673" v="3939" actId="478"/>
          <ac:picMkLst>
            <pc:docMk/>
            <pc:sldMk cId="875034151" sldId="396"/>
            <ac:picMk id="3" creationId="{F86A9E37-8E18-BEC3-0152-9B5F95A62134}"/>
          </ac:picMkLst>
        </pc:picChg>
        <pc:picChg chg="del mod">
          <ac:chgData name="HAVISH MADHVAPATY" userId="71140313-2703-480b-b9ae-8f282742dbab" providerId="ADAL" clId="{1CEC6C77-2FEA-4DA7-AE0D-274B5CDEC542}" dt="2023-07-02T17:28:45.931" v="7534" actId="478"/>
          <ac:picMkLst>
            <pc:docMk/>
            <pc:sldMk cId="875034151" sldId="396"/>
            <ac:picMk id="4" creationId="{60211A62-1E7A-D82B-65DF-16C2D4B65E2A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875034151" sldId="396"/>
            <ac:picMk id="5" creationId="{B63E3004-A91F-654C-2261-62734A77D25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875034151" sldId="396"/>
            <ac:picMk id="6" creationId="{16497DC7-4EEA-69A0-47B3-9F2586A17332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6T17:49:12.795" v="9753" actId="1076"/>
        <pc:sldMkLst>
          <pc:docMk/>
          <pc:sldMk cId="1460813568" sldId="39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60813568" sldId="397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460813568" sldId="397"/>
            <ac:picMk id="3" creationId="{BF4AF044-110F-CFA2-B144-B828E8B63D6D}"/>
          </ac:picMkLst>
        </pc:picChg>
        <pc:picChg chg="add mod">
          <ac:chgData name="HAVISH MADHVAPATY" userId="71140313-2703-480b-b9ae-8f282742dbab" providerId="ADAL" clId="{1CEC6C77-2FEA-4DA7-AE0D-274B5CDEC542}" dt="2023-07-06T17:49:12.795" v="9753" actId="1076"/>
          <ac:picMkLst>
            <pc:docMk/>
            <pc:sldMk cId="1460813568" sldId="397"/>
            <ac:picMk id="4" creationId="{63BEDE80-9F47-AD08-C073-25B1767AFB11}"/>
          </ac:picMkLst>
        </pc:picChg>
        <pc:picChg chg="del">
          <ac:chgData name="HAVISH MADHVAPATY" userId="71140313-2703-480b-b9ae-8f282742dbab" providerId="ADAL" clId="{1CEC6C77-2FEA-4DA7-AE0D-274B5CDEC542}" dt="2023-06-16T16:34:06.327" v="3977" actId="478"/>
          <ac:picMkLst>
            <pc:docMk/>
            <pc:sldMk cId="1460813568" sldId="397"/>
            <ac:picMk id="4" creationId="{855C0623-75B8-DAE9-133A-72ECC9F7DB50}"/>
          </ac:picMkLst>
        </pc:picChg>
        <pc:picChg chg="add del mod">
          <ac:chgData name="HAVISH MADHVAPATY" userId="71140313-2703-480b-b9ae-8f282742dbab" providerId="ADAL" clId="{1CEC6C77-2FEA-4DA7-AE0D-274B5CDEC542}" dt="2023-07-02T17:28:48.654" v="7537" actId="478"/>
          <ac:picMkLst>
            <pc:docMk/>
            <pc:sldMk cId="1460813568" sldId="397"/>
            <ac:picMk id="5" creationId="{E34F27C6-3955-E43D-F483-4E97605214AD}"/>
          </ac:picMkLst>
        </pc:picChg>
        <pc:picChg chg="add mod">
          <ac:chgData name="HAVISH MADHVAPATY" userId="71140313-2703-480b-b9ae-8f282742dbab" providerId="ADAL" clId="{1CEC6C77-2FEA-4DA7-AE0D-274B5CDEC542}" dt="2023-07-02T17:47:53.472" v="7954" actId="1076"/>
          <ac:picMkLst>
            <pc:docMk/>
            <pc:sldMk cId="1460813568" sldId="397"/>
            <ac:picMk id="6" creationId="{541C80D8-A506-3E03-22B3-C39A00272422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8:50.273" v="7538" actId="478"/>
        <pc:sldMkLst>
          <pc:docMk/>
          <pc:sldMk cId="1499437443" sldId="39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99437443" sldId="398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6T16:00:58.704" v="3738" actId="478"/>
          <ac:picMkLst>
            <pc:docMk/>
            <pc:sldMk cId="1499437443" sldId="398"/>
            <ac:picMk id="3" creationId="{4A0471EF-6316-6B42-76C2-91C9BE208D9A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499437443" sldId="398"/>
            <ac:picMk id="3" creationId="{E6E5B18F-738C-3757-6F64-C0F8AB131285}"/>
          </ac:picMkLst>
        </pc:picChg>
        <pc:picChg chg="add del mod">
          <ac:chgData name="HAVISH MADHVAPATY" userId="71140313-2703-480b-b9ae-8f282742dbab" providerId="ADAL" clId="{1CEC6C77-2FEA-4DA7-AE0D-274B5CDEC542}" dt="2023-06-16T16:34:29.097" v="3984" actId="478"/>
          <ac:picMkLst>
            <pc:docMk/>
            <pc:sldMk cId="1499437443" sldId="398"/>
            <ac:picMk id="4" creationId="{268BA015-9692-604B-6011-EC185FD4119B}"/>
          </ac:picMkLst>
        </pc:picChg>
        <pc:picChg chg="del mod">
          <ac:chgData name="HAVISH MADHVAPATY" userId="71140313-2703-480b-b9ae-8f282742dbab" providerId="ADAL" clId="{1CEC6C77-2FEA-4DA7-AE0D-274B5CDEC542}" dt="2023-07-02T17:28:50.273" v="7538" actId="478"/>
          <ac:picMkLst>
            <pc:docMk/>
            <pc:sldMk cId="1499437443" sldId="398"/>
            <ac:picMk id="5" creationId="{5B9D417C-ABF7-C23C-5AC6-BA14EAE7EC96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499437443" sldId="398"/>
            <ac:picMk id="8" creationId="{9340B71A-4D32-444E-E52D-341E6B80E9F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499437443" sldId="398"/>
            <ac:picMk id="9" creationId="{FE304FF1-02F2-0671-3AE3-5820C4E53CFD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47:47.899" v="7953" actId="1076"/>
        <pc:sldMkLst>
          <pc:docMk/>
          <pc:sldMk cId="3200857197" sldId="39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00857197" sldId="399"/>
            <ac:spMk id="7" creationId="{49801DBF-8101-45D9-9486-964AB6F62F59}"/>
          </ac:spMkLst>
        </pc:spChg>
        <pc:picChg chg="add del">
          <ac:chgData name="HAVISH MADHVAPATY" userId="71140313-2703-480b-b9ae-8f282742dbab" providerId="ADAL" clId="{1CEC6C77-2FEA-4DA7-AE0D-274B5CDEC542}" dt="2023-06-18T16:50:33.790" v="5161" actId="478"/>
          <ac:picMkLst>
            <pc:docMk/>
            <pc:sldMk cId="3200857197" sldId="399"/>
            <ac:picMk id="3" creationId="{AF93FD13-A021-6D4C-070D-9F1043D07F60}"/>
          </ac:picMkLst>
        </pc:picChg>
        <pc:picChg chg="del mod">
          <ac:chgData name="HAVISH MADHVAPATY" userId="71140313-2703-480b-b9ae-8f282742dbab" providerId="ADAL" clId="{1CEC6C77-2FEA-4DA7-AE0D-274B5CDEC542}" dt="2023-07-02T17:28:52.522" v="7540" actId="478"/>
          <ac:picMkLst>
            <pc:docMk/>
            <pc:sldMk cId="3200857197" sldId="399"/>
            <ac:picMk id="8" creationId="{93CDF0A5-E742-29F6-D6C5-64CCFCE6B802}"/>
          </ac:picMkLst>
        </pc:picChg>
        <pc:picChg chg="add del mod">
          <ac:chgData name="HAVISH MADHVAPATY" userId="71140313-2703-480b-b9ae-8f282742dbab" providerId="ADAL" clId="{1CEC6C77-2FEA-4DA7-AE0D-274B5CDEC542}" dt="2023-07-02T17:47:47.899" v="7953" actId="1076"/>
          <ac:picMkLst>
            <pc:docMk/>
            <pc:sldMk cId="3200857197" sldId="399"/>
            <ac:picMk id="11" creationId="{D42FD2F7-8B1C-3EE3-4ED1-9533F326C802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9:15.403" v="7570" actId="478"/>
        <pc:sldMkLst>
          <pc:docMk/>
          <pc:sldMk cId="2774911355" sldId="40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74911355" sldId="400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74911355" sldId="400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74911355" sldId="400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74911355" sldId="400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774911355" sldId="400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9:15.403" v="7570" actId="478"/>
          <ac:picMkLst>
            <pc:docMk/>
            <pc:sldMk cId="2774911355" sldId="400"/>
            <ac:picMk id="4" creationId="{32D1B6CD-6788-4261-9EA4-CAD8A301DC53}"/>
          </ac:picMkLst>
        </pc:picChg>
      </pc:sldChg>
      <pc:sldChg chg="del">
        <pc:chgData name="HAVISH MADHVAPATY" userId="71140313-2703-480b-b9ae-8f282742dbab" providerId="ADAL" clId="{1CEC6C77-2FEA-4DA7-AE0D-274B5CDEC542}" dt="2023-06-12T17:46:32.246" v="777" actId="47"/>
        <pc:sldMkLst>
          <pc:docMk/>
          <pc:sldMk cId="3663478494" sldId="401"/>
        </pc:sldMkLst>
      </pc:sldChg>
      <pc:sldChg chg="addSp delSp modSp mod">
        <pc:chgData name="HAVISH MADHVAPATY" userId="71140313-2703-480b-b9ae-8f282742dbab" providerId="ADAL" clId="{1CEC6C77-2FEA-4DA7-AE0D-274B5CDEC542}" dt="2023-07-02T17:41:45.322" v="7816" actId="1076"/>
        <pc:sldMkLst>
          <pc:docMk/>
          <pc:sldMk cId="3045855108" sldId="40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045855108" sldId="402"/>
            <ac:spMk id="4" creationId="{6658372C-BB31-DE40-1CD0-D03F7C8066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045855108" sldId="402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1:45.322" v="7816" actId="1076"/>
          <ac:picMkLst>
            <pc:docMk/>
            <pc:sldMk cId="3045855108" sldId="402"/>
            <ac:picMk id="2" creationId="{24B7BFF5-84EB-CBEB-46C2-CCAEAAE7533F}"/>
          </ac:picMkLst>
        </pc:picChg>
        <pc:picChg chg="add mod">
          <ac:chgData name="HAVISH MADHVAPATY" userId="71140313-2703-480b-b9ae-8f282742dbab" providerId="ADAL" clId="{1CEC6C77-2FEA-4DA7-AE0D-274B5CDEC542}" dt="2023-07-02T17:41:42.062" v="7815" actId="1076"/>
          <ac:picMkLst>
            <pc:docMk/>
            <pc:sldMk cId="3045855108" sldId="402"/>
            <ac:picMk id="5" creationId="{EC8F000C-1B76-AD0F-F3DC-3C662CBD8EA4}"/>
          </ac:picMkLst>
        </pc:picChg>
        <pc:picChg chg="add del">
          <ac:chgData name="HAVISH MADHVAPATY" userId="71140313-2703-480b-b9ae-8f282742dbab" providerId="ADAL" clId="{1CEC6C77-2FEA-4DA7-AE0D-274B5CDEC542}" dt="2023-06-18T17:24:12.125" v="5427" actId="21"/>
          <ac:picMkLst>
            <pc:docMk/>
            <pc:sldMk cId="3045855108" sldId="402"/>
            <ac:picMk id="6" creationId="{856FBDD1-C13B-99CC-E26F-33D388008B94}"/>
          </ac:picMkLst>
        </pc:picChg>
        <pc:picChg chg="del">
          <ac:chgData name="HAVISH MADHVAPATY" userId="71140313-2703-480b-b9ae-8f282742dbab" providerId="ADAL" clId="{1CEC6C77-2FEA-4DA7-AE0D-274B5CDEC542}" dt="2023-06-16T16:42:14.866" v="4078" actId="478"/>
          <ac:picMkLst>
            <pc:docMk/>
            <pc:sldMk cId="3045855108" sldId="402"/>
            <ac:picMk id="6" creationId="{CDFE7664-CA51-42B1-03D3-B36435D6516A}"/>
          </ac:picMkLst>
        </pc:picChg>
        <pc:picChg chg="del mod">
          <ac:chgData name="HAVISH MADHVAPATY" userId="71140313-2703-480b-b9ae-8f282742dbab" providerId="ADAL" clId="{1CEC6C77-2FEA-4DA7-AE0D-274B5CDEC542}" dt="2023-07-02T17:29:16.124" v="7571" actId="478"/>
          <ac:picMkLst>
            <pc:docMk/>
            <pc:sldMk cId="3045855108" sldId="402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8:55.513" v="7543" actId="478"/>
        <pc:sldMkLst>
          <pc:docMk/>
          <pc:sldMk cId="2878327757" sldId="40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78327757" sldId="403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6T16:36:16.427" v="4007" actId="478"/>
          <ac:picMkLst>
            <pc:docMk/>
            <pc:sldMk cId="2878327757" sldId="403"/>
            <ac:picMk id="3" creationId="{1E56CB96-52B0-1522-720B-29D679CAA209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878327757" sldId="403"/>
            <ac:picMk id="4" creationId="{C26C8FF6-4AC3-73BE-C940-61ABA676EA42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878327757" sldId="403"/>
            <ac:picMk id="5" creationId="{DC198FBD-DA5D-94B9-1291-A4ADB3374FC0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878327757" sldId="403"/>
            <ac:picMk id="6" creationId="{C98DDCA9-6784-A735-DFB1-4B3F3F57C7BF}"/>
          </ac:picMkLst>
        </pc:picChg>
        <pc:picChg chg="del mod">
          <ac:chgData name="HAVISH MADHVAPATY" userId="71140313-2703-480b-b9ae-8f282742dbab" providerId="ADAL" clId="{1CEC6C77-2FEA-4DA7-AE0D-274B5CDEC542}" dt="2023-07-02T17:28:55.513" v="7543" actId="478"/>
          <ac:picMkLst>
            <pc:docMk/>
            <pc:sldMk cId="2878327757" sldId="403"/>
            <ac:picMk id="8" creationId="{93CDF0A5-E742-29F6-D6C5-64CCFCE6B802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8:51.487" v="7539" actId="478"/>
        <pc:sldMkLst>
          <pc:docMk/>
          <pc:sldMk cId="3815153126" sldId="40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15153126" sldId="404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15153126" sldId="404"/>
            <ac:picMk id="3" creationId="{1E36EED3-2631-D3FA-7257-30F0A10B809A}"/>
          </ac:picMkLst>
        </pc:picChg>
        <pc:picChg chg="del">
          <ac:chgData name="HAVISH MADHVAPATY" userId="71140313-2703-480b-b9ae-8f282742dbab" providerId="ADAL" clId="{1CEC6C77-2FEA-4DA7-AE0D-274B5CDEC542}" dt="2023-06-16T16:35:01.498" v="3991" actId="478"/>
          <ac:picMkLst>
            <pc:docMk/>
            <pc:sldMk cId="3815153126" sldId="404"/>
            <ac:picMk id="4" creationId="{2E674E2E-E770-5A44-D01B-AC13278A273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15153126" sldId="404"/>
            <ac:picMk id="4" creationId="{9120AA2A-8BF7-3BD7-23F8-136BF4F8EF96}"/>
          </ac:picMkLst>
        </pc:picChg>
        <pc:picChg chg="del mod">
          <ac:chgData name="HAVISH MADHVAPATY" userId="71140313-2703-480b-b9ae-8f282742dbab" providerId="ADAL" clId="{1CEC6C77-2FEA-4DA7-AE0D-274B5CDEC542}" dt="2023-07-02T17:28:51.487" v="7539" actId="478"/>
          <ac:picMkLst>
            <pc:docMk/>
            <pc:sldMk cId="3815153126" sldId="404"/>
            <ac:picMk id="5" creationId="{5B9D417C-ABF7-C23C-5AC6-BA14EAE7EC96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15153126" sldId="404"/>
            <ac:picMk id="6" creationId="{208EBBAF-455A-43E5-A709-B5B411773A79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815153126" sldId="404"/>
            <ac:picMk id="8" creationId="{BDE83FEF-9FB4-4C9D-8933-F5C4DC5224A0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41:37.980" v="7813" actId="1076"/>
        <pc:sldMkLst>
          <pc:docMk/>
          <pc:sldMk cId="203111961" sldId="405"/>
        </pc:sldMkLst>
        <pc:spChg chg="mod">
          <ac:chgData name="HAVISH MADHVAPATY" userId="71140313-2703-480b-b9ae-8f282742dbab" providerId="ADAL" clId="{1CEC6C77-2FEA-4DA7-AE0D-274B5CDEC542}" dt="2023-07-02T17:41:37.980" v="7813" actId="1076"/>
          <ac:spMkLst>
            <pc:docMk/>
            <pc:sldMk cId="203111961" sldId="405"/>
            <ac:spMk id="4" creationId="{6658372C-BB31-DE40-1CD0-D03F7C8066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03111961" sldId="405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1:34.475" v="7812" actId="1076"/>
          <ac:picMkLst>
            <pc:docMk/>
            <pc:sldMk cId="203111961" sldId="405"/>
            <ac:picMk id="2" creationId="{4C7F5A88-959E-8049-5181-5F80EC98C217}"/>
          </ac:picMkLst>
        </pc:picChg>
        <pc:picChg chg="add mod">
          <ac:chgData name="HAVISH MADHVAPATY" userId="71140313-2703-480b-b9ae-8f282742dbab" providerId="ADAL" clId="{1CEC6C77-2FEA-4DA7-AE0D-274B5CDEC542}" dt="2023-07-02T17:41:32.102" v="7811" actId="1076"/>
          <ac:picMkLst>
            <pc:docMk/>
            <pc:sldMk cId="203111961" sldId="405"/>
            <ac:picMk id="3" creationId="{EE7F399B-DFA5-3BF0-DAD5-A189A046294E}"/>
          </ac:picMkLst>
        </pc:picChg>
        <pc:picChg chg="del">
          <ac:chgData name="HAVISH MADHVAPATY" userId="71140313-2703-480b-b9ae-8f282742dbab" providerId="ADAL" clId="{1CEC6C77-2FEA-4DA7-AE0D-274B5CDEC542}" dt="2023-06-16T16:42:23.979" v="4084" actId="478"/>
          <ac:picMkLst>
            <pc:docMk/>
            <pc:sldMk cId="203111961" sldId="405"/>
            <ac:picMk id="3" creationId="{F1A79B31-3BE2-9C8C-9EAD-3280EBC2BD58}"/>
          </ac:picMkLst>
        </pc:picChg>
        <pc:picChg chg="add mod">
          <ac:chgData name="HAVISH MADHVAPATY" userId="71140313-2703-480b-b9ae-8f282742dbab" providerId="ADAL" clId="{1CEC6C77-2FEA-4DA7-AE0D-274B5CDEC542}" dt="2023-07-02T17:41:28.022" v="7810" actId="1076"/>
          <ac:picMkLst>
            <pc:docMk/>
            <pc:sldMk cId="203111961" sldId="405"/>
            <ac:picMk id="6" creationId="{D9A4BB45-25E4-4DFF-6E1D-7FF231828EFF}"/>
          </ac:picMkLst>
        </pc:picChg>
        <pc:picChg chg="del mod">
          <ac:chgData name="HAVISH MADHVAPATY" userId="71140313-2703-480b-b9ae-8f282742dbab" providerId="ADAL" clId="{1CEC6C77-2FEA-4DA7-AE0D-274B5CDEC542}" dt="2023-07-02T17:29:17.610" v="7573" actId="478"/>
          <ac:picMkLst>
            <pc:docMk/>
            <pc:sldMk cId="203111961" sldId="405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6T17:49:44.845" v="9760" actId="1076"/>
        <pc:sldMkLst>
          <pc:docMk/>
          <pc:sldMk cId="2336636464" sldId="40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36636464" sldId="406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36636464" sldId="406"/>
            <ac:spMk id="11" creationId="{34297D65-37BE-BDA7-C625-BA163FB7793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36636464" sldId="406"/>
            <ac:spMk id="13" creationId="{A7646B2B-33E6-3E04-0860-77B4D6D43841}"/>
          </ac:spMkLst>
        </pc:spChg>
        <pc:grpChg chg="add mod">
          <ac:chgData name="HAVISH MADHVAPATY" userId="71140313-2703-480b-b9ae-8f282742dbab" providerId="ADAL" clId="{1CEC6C77-2FEA-4DA7-AE0D-274B5CDEC542}" dt="2023-07-02T17:40:43.680" v="7796" actId="14100"/>
          <ac:grpSpMkLst>
            <pc:docMk/>
            <pc:sldMk cId="2336636464" sldId="406"/>
            <ac:grpSpMk id="2" creationId="{9E92DEAC-AC7B-82A7-7590-9F7E7253CB70}"/>
          </ac:grpSpMkLst>
        </pc:grpChg>
        <pc:picChg chg="add mod">
          <ac:chgData name="HAVISH MADHVAPATY" userId="71140313-2703-480b-b9ae-8f282742dbab" providerId="ADAL" clId="{1CEC6C77-2FEA-4DA7-AE0D-274B5CDEC542}" dt="2023-07-02T17:40:54.149" v="7800" actId="1076"/>
          <ac:picMkLst>
            <pc:docMk/>
            <pc:sldMk cId="2336636464" sldId="406"/>
            <ac:picMk id="3" creationId="{4BC6EC97-BD2B-8821-2C32-1F7E01FD4D8A}"/>
          </ac:picMkLst>
        </pc:picChg>
        <pc:picChg chg="add mod">
          <ac:chgData name="HAVISH MADHVAPATY" userId="71140313-2703-480b-b9ae-8f282742dbab" providerId="ADAL" clId="{1CEC6C77-2FEA-4DA7-AE0D-274B5CDEC542}" dt="2023-07-06T17:49:44.845" v="9760" actId="1076"/>
          <ac:picMkLst>
            <pc:docMk/>
            <pc:sldMk cId="2336636464" sldId="406"/>
            <ac:picMk id="4" creationId="{BDFCE34E-383E-7F69-5697-73DEF244B5E0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36636464" sldId="406"/>
            <ac:picMk id="10" creationId="{B2B4C09D-C8E1-E15F-3C78-4C39C62D85BD}"/>
          </ac:picMkLst>
        </pc:picChg>
        <pc:picChg chg="del mod">
          <ac:chgData name="HAVISH MADHVAPATY" userId="71140313-2703-480b-b9ae-8f282742dbab" providerId="ADAL" clId="{1CEC6C77-2FEA-4DA7-AE0D-274B5CDEC542}" dt="2023-07-02T17:29:19.634" v="7576" actId="478"/>
          <ac:picMkLst>
            <pc:docMk/>
            <pc:sldMk cId="2336636464" sldId="406"/>
            <ac:picMk id="12" creationId="{6663F4CD-2042-7B03-B64B-5DF45D654DE4}"/>
          </ac:picMkLst>
        </pc:picChg>
      </pc:sldChg>
      <pc:sldChg chg="addSp delSp modSp del mod">
        <pc:chgData name="HAVISH MADHVAPATY" userId="71140313-2703-480b-b9ae-8f282742dbab" providerId="ADAL" clId="{1CEC6C77-2FEA-4DA7-AE0D-274B5CDEC542}" dt="2023-07-02T17:40:48.373" v="7799" actId="47"/>
        <pc:sldMkLst>
          <pc:docMk/>
          <pc:sldMk cId="2295249632" sldId="40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5249632" sldId="407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6-16T16:15:50.403" v="3801" actId="478"/>
          <ac:picMkLst>
            <pc:docMk/>
            <pc:sldMk cId="2295249632" sldId="407"/>
            <ac:picMk id="2" creationId="{DCAAC059-BE29-3EC7-6073-1F7634BE6378}"/>
          </ac:picMkLst>
        </pc:picChg>
        <pc:picChg chg="add del mod modCrop">
          <ac:chgData name="HAVISH MADHVAPATY" userId="71140313-2703-480b-b9ae-8f282742dbab" providerId="ADAL" clId="{1CEC6C77-2FEA-4DA7-AE0D-274B5CDEC542}" dt="2023-07-02T17:40:46.142" v="7797" actId="21"/>
          <ac:picMkLst>
            <pc:docMk/>
            <pc:sldMk cId="2295249632" sldId="407"/>
            <ac:picMk id="4" creationId="{305D2965-9EBC-A326-3C34-215DB5DEDABE}"/>
          </ac:picMkLst>
        </pc:picChg>
        <pc:picChg chg="del">
          <ac:chgData name="HAVISH MADHVAPATY" userId="71140313-2703-480b-b9ae-8f282742dbab" providerId="ADAL" clId="{1CEC6C77-2FEA-4DA7-AE0D-274B5CDEC542}" dt="2023-06-16T16:14:19.969" v="3796" actId="478"/>
          <ac:picMkLst>
            <pc:docMk/>
            <pc:sldMk cId="2295249632" sldId="407"/>
            <ac:picMk id="5" creationId="{AF8158B1-6D76-36E1-F777-4D42B5663A4F}"/>
          </ac:picMkLst>
        </pc:picChg>
        <pc:picChg chg="add del mod">
          <ac:chgData name="HAVISH MADHVAPATY" userId="71140313-2703-480b-b9ae-8f282742dbab" providerId="ADAL" clId="{1CEC6C77-2FEA-4DA7-AE0D-274B5CDEC542}" dt="2023-07-02T17:40:46.142" v="7797" actId="21"/>
          <ac:picMkLst>
            <pc:docMk/>
            <pc:sldMk cId="2295249632" sldId="407"/>
            <ac:picMk id="6" creationId="{0326E61E-8A18-DAAE-6F70-DFD954C879E4}"/>
          </ac:picMkLst>
        </pc:picChg>
        <pc:picChg chg="del mod">
          <ac:chgData name="HAVISH MADHVAPATY" userId="71140313-2703-480b-b9ae-8f282742dbab" providerId="ADAL" clId="{1CEC6C77-2FEA-4DA7-AE0D-274B5CDEC542}" dt="2023-07-02T17:29:20.309" v="7577" actId="478"/>
          <ac:picMkLst>
            <pc:docMk/>
            <pc:sldMk cId="2295249632" sldId="407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40:34.220" v="7794" actId="1076"/>
        <pc:sldMkLst>
          <pc:docMk/>
          <pc:sldMk cId="1806507156" sldId="408"/>
        </pc:sldMkLst>
        <pc:spChg chg="add mod">
          <ac:chgData name="HAVISH MADHVAPATY" userId="71140313-2703-480b-b9ae-8f282742dbab" providerId="ADAL" clId="{1CEC6C77-2FEA-4DA7-AE0D-274B5CDEC542}" dt="2023-07-02T17:40:31.599" v="7793" actId="1076"/>
          <ac:spMkLst>
            <pc:docMk/>
            <pc:sldMk cId="1806507156" sldId="408"/>
            <ac:spMk id="2" creationId="{B82F3668-3799-3877-D28A-882937B8600E}"/>
          </ac:spMkLst>
        </pc:spChg>
        <pc:spChg chg="mod">
          <ac:chgData name="HAVISH MADHVAPATY" userId="71140313-2703-480b-b9ae-8f282742dbab" providerId="ADAL" clId="{1CEC6C77-2FEA-4DA7-AE0D-274B5CDEC542}" dt="2023-07-02T17:39:57.978" v="7782" actId="1076"/>
          <ac:spMkLst>
            <pc:docMk/>
            <pc:sldMk cId="1806507156" sldId="408"/>
            <ac:spMk id="4" creationId="{EBCE2F49-DD21-0C8F-C39E-FEB1E6D908C5}"/>
          </ac:spMkLst>
        </pc:spChg>
        <pc:spChg chg="mod">
          <ac:chgData name="HAVISH MADHVAPATY" userId="71140313-2703-480b-b9ae-8f282742dbab" providerId="ADAL" clId="{1CEC6C77-2FEA-4DA7-AE0D-274B5CDEC542}" dt="2023-07-02T17:40:34.220" v="7794" actId="1076"/>
          <ac:spMkLst>
            <pc:docMk/>
            <pc:sldMk cId="1806507156" sldId="408"/>
            <ac:spMk id="6" creationId="{C186CC61-83D9-190B-22F0-EDC7A6EDFEF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06507156" sldId="408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7:40:10.751" v="7787" actId="14100"/>
          <ac:picMkLst>
            <pc:docMk/>
            <pc:sldMk cId="1806507156" sldId="408"/>
            <ac:picMk id="3" creationId="{9D750434-9ED9-51AD-6CF5-2A630B03FC47}"/>
          </ac:picMkLst>
        </pc:picChg>
        <pc:picChg chg="add mod">
          <ac:chgData name="HAVISH MADHVAPATY" userId="71140313-2703-480b-b9ae-8f282742dbab" providerId="ADAL" clId="{1CEC6C77-2FEA-4DA7-AE0D-274B5CDEC542}" dt="2023-07-02T17:40:17.215" v="7789" actId="1076"/>
          <ac:picMkLst>
            <pc:docMk/>
            <pc:sldMk cId="1806507156" sldId="408"/>
            <ac:picMk id="5" creationId="{7D1F01E1-45F0-3E86-BDD4-AD61215718FD}"/>
          </ac:picMkLst>
        </pc:picChg>
        <pc:picChg chg="add mod">
          <ac:chgData name="HAVISH MADHVAPATY" userId="71140313-2703-480b-b9ae-8f282742dbab" providerId="ADAL" clId="{1CEC6C77-2FEA-4DA7-AE0D-274B5CDEC542}" dt="2023-07-02T17:40:24.288" v="7791" actId="1076"/>
          <ac:picMkLst>
            <pc:docMk/>
            <pc:sldMk cId="1806507156" sldId="408"/>
            <ac:picMk id="8" creationId="{813766AD-9EF1-407F-9DAA-441EAA8F8F81}"/>
          </ac:picMkLst>
        </pc:picChg>
        <pc:picChg chg="del mod">
          <ac:chgData name="HAVISH MADHVAPATY" userId="71140313-2703-480b-b9ae-8f282742dbab" providerId="ADAL" clId="{1CEC6C77-2FEA-4DA7-AE0D-274B5CDEC542}" dt="2023-07-02T17:29:21.007" v="7578" actId="478"/>
          <ac:picMkLst>
            <pc:docMk/>
            <pc:sldMk cId="1806507156" sldId="408"/>
            <ac:picMk id="12" creationId="{6663F4CD-2042-7B03-B64B-5DF45D654DE4}"/>
          </ac:picMkLst>
        </pc:picChg>
      </pc:sldChg>
      <pc:sldChg chg="addSp delSp modSp del mod">
        <pc:chgData name="HAVISH MADHVAPATY" userId="71140313-2703-480b-b9ae-8f282742dbab" providerId="ADAL" clId="{1CEC6C77-2FEA-4DA7-AE0D-274B5CDEC542}" dt="2023-07-02T17:40:03.596" v="7785" actId="47"/>
        <pc:sldMkLst>
          <pc:docMk/>
          <pc:sldMk cId="2536693871" sldId="409"/>
        </pc:sldMkLst>
        <pc:spChg chg="del mod">
          <ac:chgData name="HAVISH MADHVAPATY" userId="71140313-2703-480b-b9ae-8f282742dbab" providerId="ADAL" clId="{1CEC6C77-2FEA-4DA7-AE0D-274B5CDEC542}" dt="2023-07-02T17:40:01.210" v="7783" actId="21"/>
          <ac:spMkLst>
            <pc:docMk/>
            <pc:sldMk cId="2536693871" sldId="409"/>
            <ac:spMk id="6" creationId="{C186CC61-83D9-190B-22F0-EDC7A6EDFEF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36693871" sldId="409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7-02T17:40:01.210" v="7783" actId="21"/>
          <ac:picMkLst>
            <pc:docMk/>
            <pc:sldMk cId="2536693871" sldId="409"/>
            <ac:picMk id="2" creationId="{450E15F5-C048-A637-CB30-412483E4EA70}"/>
          </ac:picMkLst>
        </pc:picChg>
        <pc:picChg chg="del mod modCrop">
          <ac:chgData name="HAVISH MADHVAPATY" userId="71140313-2703-480b-b9ae-8f282742dbab" providerId="ADAL" clId="{1CEC6C77-2FEA-4DA7-AE0D-274B5CDEC542}" dt="2023-07-02T17:40:01.210" v="7783" actId="21"/>
          <ac:picMkLst>
            <pc:docMk/>
            <pc:sldMk cId="2536693871" sldId="409"/>
            <ac:picMk id="5" creationId="{3CACD63D-5CEF-8948-79DC-EF440EAD9D5B}"/>
          </ac:picMkLst>
        </pc:picChg>
        <pc:picChg chg="del mod">
          <ac:chgData name="HAVISH MADHVAPATY" userId="71140313-2703-480b-b9ae-8f282742dbab" providerId="ADAL" clId="{1CEC6C77-2FEA-4DA7-AE0D-274B5CDEC542}" dt="2023-07-02T17:29:21.706" v="7579" actId="478"/>
          <ac:picMkLst>
            <pc:docMk/>
            <pc:sldMk cId="2536693871" sldId="409"/>
            <ac:picMk id="12" creationId="{6663F4CD-2042-7B03-B64B-5DF45D654DE4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39:45.418" v="7781" actId="1076"/>
        <pc:sldMkLst>
          <pc:docMk/>
          <pc:sldMk cId="519976419" sldId="41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19976419" sldId="410"/>
            <ac:spMk id="2" creationId="{C2F9C50A-4737-0A57-8403-6BAB5E0527C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19976419" sldId="410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7:39:45.418" v="7781" actId="1076"/>
          <ac:picMkLst>
            <pc:docMk/>
            <pc:sldMk cId="519976419" sldId="410"/>
            <ac:picMk id="8" creationId="{54991AE4-DB82-8726-9600-5F2057B3B084}"/>
          </ac:picMkLst>
        </pc:picChg>
        <pc:picChg chg="del mod">
          <ac:chgData name="HAVISH MADHVAPATY" userId="71140313-2703-480b-b9ae-8f282742dbab" providerId="ADAL" clId="{1CEC6C77-2FEA-4DA7-AE0D-274B5CDEC542}" dt="2023-07-02T17:29:22.380" v="7580" actId="478"/>
          <ac:picMkLst>
            <pc:docMk/>
            <pc:sldMk cId="519976419" sldId="410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9:23.076" v="7581" actId="478"/>
        <pc:sldMkLst>
          <pc:docMk/>
          <pc:sldMk cId="4233914262" sldId="41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33914262" sldId="411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233914262" sldId="411"/>
            <ac:picMk id="2" creationId="{9370E4D0-2E91-461A-20C3-32922C4825F0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233914262" sldId="411"/>
            <ac:picMk id="4" creationId="{A631BB6F-90E6-E9FB-0D0D-D01C22884A09}"/>
          </ac:picMkLst>
        </pc:picChg>
        <pc:picChg chg="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4233914262" sldId="411"/>
            <ac:picMk id="6" creationId="{DE0F8987-218C-0C18-1702-9534BBBA3008}"/>
          </ac:picMkLst>
        </pc:picChg>
        <pc:picChg chg="del mod">
          <ac:chgData name="HAVISH MADHVAPATY" userId="71140313-2703-480b-b9ae-8f282742dbab" providerId="ADAL" clId="{1CEC6C77-2FEA-4DA7-AE0D-274B5CDEC542}" dt="2023-07-02T17:29:23.076" v="7581" actId="478"/>
          <ac:picMkLst>
            <pc:docMk/>
            <pc:sldMk cId="4233914262" sldId="411"/>
            <ac:picMk id="12" creationId="{6663F4CD-2042-7B03-B64B-5DF45D654DE4}"/>
          </ac:picMkLst>
        </pc:picChg>
      </pc:sldChg>
      <pc:sldChg chg="delSp modSp mod">
        <pc:chgData name="HAVISH MADHVAPATY" userId="71140313-2703-480b-b9ae-8f282742dbab" providerId="ADAL" clId="{1CEC6C77-2FEA-4DA7-AE0D-274B5CDEC542}" dt="2023-07-02T17:29:23.775" v="7582" actId="478"/>
        <pc:sldMkLst>
          <pc:docMk/>
          <pc:sldMk cId="908899084" sldId="41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899084" sldId="41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899084" sldId="412"/>
            <ac:spMk id="8" creationId="{5624D477-A7E5-75E0-9697-3526A2326FE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899084" sldId="412"/>
            <ac:spMk id="9" creationId="{AD8851A7-3AA1-B828-E1B4-327E54EB802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899084" sldId="412"/>
            <ac:spMk id="11" creationId="{FC8A4484-A958-3BDE-77D6-C420FF32A8C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8899084" sldId="412"/>
            <ac:spMk id="13" creationId="{02AB469D-7EA1-C5BD-BA77-D7A136786CC5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908899084" sldId="412"/>
            <ac:picMk id="3" creationId="{64FD5C9E-008F-F681-BC10-7BB13CD31FD7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908899084" sldId="412"/>
            <ac:picMk id="5" creationId="{A7221D03-5DD2-4519-1384-A769798BFBAC}"/>
          </ac:picMkLst>
        </pc:picChg>
        <pc:picChg chg="del mod">
          <ac:chgData name="HAVISH MADHVAPATY" userId="71140313-2703-480b-b9ae-8f282742dbab" providerId="ADAL" clId="{1CEC6C77-2FEA-4DA7-AE0D-274B5CDEC542}" dt="2023-07-02T17:29:23.775" v="7582" actId="478"/>
          <ac:picMkLst>
            <pc:docMk/>
            <pc:sldMk cId="908899084" sldId="412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36:05.352" v="7762" actId="1076"/>
        <pc:sldMkLst>
          <pc:docMk/>
          <pc:sldMk cId="3302260684" sldId="41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02260684" sldId="413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36:05.352" v="7762" actId="1076"/>
          <ac:picMkLst>
            <pc:docMk/>
            <pc:sldMk cId="3302260684" sldId="413"/>
            <ac:picMk id="2" creationId="{EE1AC707-5FF8-48F1-83EB-533A1FC3FBBD}"/>
          </ac:picMkLst>
        </pc:picChg>
        <pc:picChg chg="mod modCrop">
          <ac:chgData name="HAVISH MADHVAPATY" userId="71140313-2703-480b-b9ae-8f282742dbab" providerId="ADAL" clId="{1CEC6C77-2FEA-4DA7-AE0D-274B5CDEC542}" dt="2023-07-02T17:36:04.016" v="7761" actId="14100"/>
          <ac:picMkLst>
            <pc:docMk/>
            <pc:sldMk cId="3302260684" sldId="413"/>
            <ac:picMk id="4" creationId="{EEE6DEA6-AC24-10F3-B67A-6737DD2A8A80}"/>
          </ac:picMkLst>
        </pc:picChg>
        <pc:picChg chg="del mod">
          <ac:chgData name="HAVISH MADHVAPATY" userId="71140313-2703-480b-b9ae-8f282742dbab" providerId="ADAL" clId="{1CEC6C77-2FEA-4DA7-AE0D-274B5CDEC542}" dt="2023-07-02T17:29:26.497" v="7586" actId="478"/>
          <ac:picMkLst>
            <pc:docMk/>
            <pc:sldMk cId="3302260684" sldId="413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9:25.845" v="7585" actId="478"/>
        <pc:sldMkLst>
          <pc:docMk/>
          <pc:sldMk cId="1653491645" sldId="414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653491645" sldId="414"/>
            <ac:spMk id="2" creationId="{7685A2F6-F70B-A3F1-A2AF-AC4F436DB27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53491645" sldId="414"/>
            <ac:spMk id="7" creationId="{49801DBF-8101-45D9-9486-964AB6F62F59}"/>
          </ac:spMkLst>
        </pc:sp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653491645" sldId="414"/>
            <ac:picMk id="3" creationId="{306D9F3C-9485-535C-0AD2-28B721ACE7EB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653491645" sldId="414"/>
            <ac:picMk id="4" creationId="{04BFF590-4549-1CFE-1C37-21509EE50A93}"/>
          </ac:picMkLst>
        </pc:picChg>
        <pc:picChg chg="del mod">
          <ac:chgData name="HAVISH MADHVAPATY" userId="71140313-2703-480b-b9ae-8f282742dbab" providerId="ADAL" clId="{1CEC6C77-2FEA-4DA7-AE0D-274B5CDEC542}" dt="2023-07-02T17:29:25.845" v="7585" actId="478"/>
          <ac:picMkLst>
            <pc:docMk/>
            <pc:sldMk cId="1653491645" sldId="414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36:01.497" v="7760" actId="1076"/>
        <pc:sldMkLst>
          <pc:docMk/>
          <pc:sldMk cId="552607845" sldId="41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52607845" sldId="415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36:01.497" v="7760" actId="1076"/>
          <ac:picMkLst>
            <pc:docMk/>
            <pc:sldMk cId="552607845" sldId="415"/>
            <ac:picMk id="2" creationId="{6702ECDF-F1FF-C5DC-2B2D-C1F840D640A5}"/>
          </ac:picMkLst>
        </pc:picChg>
        <pc:picChg chg="mod modCrop">
          <ac:chgData name="HAVISH MADHVAPATY" userId="71140313-2703-480b-b9ae-8f282742dbab" providerId="ADAL" clId="{1CEC6C77-2FEA-4DA7-AE0D-274B5CDEC542}" dt="2023-07-02T17:35:59.935" v="7759" actId="14100"/>
          <ac:picMkLst>
            <pc:docMk/>
            <pc:sldMk cId="552607845" sldId="415"/>
            <ac:picMk id="3" creationId="{2DE838F7-847B-ED28-5C89-A51AA2400002}"/>
          </ac:picMkLst>
        </pc:picChg>
        <pc:picChg chg="del mod">
          <ac:chgData name="HAVISH MADHVAPATY" userId="71140313-2703-480b-b9ae-8f282742dbab" providerId="ADAL" clId="{1CEC6C77-2FEA-4DA7-AE0D-274B5CDEC542}" dt="2023-07-02T17:29:27.174" v="7587" actId="478"/>
          <ac:picMkLst>
            <pc:docMk/>
            <pc:sldMk cId="552607845" sldId="415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35:51.004" v="7758" actId="14100"/>
        <pc:sldMkLst>
          <pc:docMk/>
          <pc:sldMk cId="4185827523" sldId="41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85827523" sldId="416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35:43.636" v="7756" actId="1076"/>
          <ac:picMkLst>
            <pc:docMk/>
            <pc:sldMk cId="4185827523" sldId="416"/>
            <ac:picMk id="2" creationId="{09D3DBE1-97F0-1DB2-7935-70DFF74A2F71}"/>
          </ac:picMkLst>
        </pc:picChg>
        <pc:picChg chg="add mod">
          <ac:chgData name="HAVISH MADHVAPATY" userId="71140313-2703-480b-b9ae-8f282742dbab" providerId="ADAL" clId="{1CEC6C77-2FEA-4DA7-AE0D-274B5CDEC542}" dt="2023-07-02T17:35:51.004" v="7758" actId="14100"/>
          <ac:picMkLst>
            <pc:docMk/>
            <pc:sldMk cId="4185827523" sldId="416"/>
            <ac:picMk id="3" creationId="{3AFF24D9-9B53-9484-7B64-C39583B1BBDE}"/>
          </ac:picMkLst>
        </pc:picChg>
        <pc:picChg chg="add mod">
          <ac:chgData name="HAVISH MADHVAPATY" userId="71140313-2703-480b-b9ae-8f282742dbab" providerId="ADAL" clId="{1CEC6C77-2FEA-4DA7-AE0D-274B5CDEC542}" dt="2023-07-02T17:35:43.636" v="7756" actId="1076"/>
          <ac:picMkLst>
            <pc:docMk/>
            <pc:sldMk cId="4185827523" sldId="416"/>
            <ac:picMk id="4" creationId="{77258066-8004-F5A1-985C-5A6D6A4212F0}"/>
          </ac:picMkLst>
        </pc:picChg>
        <pc:picChg chg="mod modCrop">
          <ac:chgData name="HAVISH MADHVAPATY" userId="71140313-2703-480b-b9ae-8f282742dbab" providerId="ADAL" clId="{1CEC6C77-2FEA-4DA7-AE0D-274B5CDEC542}" dt="2023-07-02T17:35:43.636" v="7756" actId="1076"/>
          <ac:picMkLst>
            <pc:docMk/>
            <pc:sldMk cId="4185827523" sldId="416"/>
            <ac:picMk id="6" creationId="{BBCFBFB8-4339-BAF0-9A94-B1F78E214591}"/>
          </ac:picMkLst>
        </pc:picChg>
        <pc:picChg chg="del mod">
          <ac:chgData name="HAVISH MADHVAPATY" userId="71140313-2703-480b-b9ae-8f282742dbab" providerId="ADAL" clId="{1CEC6C77-2FEA-4DA7-AE0D-274B5CDEC542}" dt="2023-07-02T17:29:28.658" v="7588" actId="478"/>
          <ac:picMkLst>
            <pc:docMk/>
            <pc:sldMk cId="4185827523" sldId="416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9:32.417" v="7589" actId="478"/>
        <pc:sldMkLst>
          <pc:docMk/>
          <pc:sldMk cId="2840542339" sldId="41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40542339" sldId="417"/>
            <ac:spMk id="2" creationId="{5109133C-8E02-E378-0D35-BC56A210129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40542339" sldId="417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840542339" sldId="417"/>
            <ac:picMk id="3" creationId="{C025040C-5264-48CB-1EC0-4F55D2FE9CEC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840542339" sldId="417"/>
            <ac:picMk id="4" creationId="{15F9780E-3CF4-B4CC-29C8-5E9D719A723D}"/>
          </ac:picMkLst>
        </pc:picChg>
        <pc:picChg chg="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2840542339" sldId="417"/>
            <ac:picMk id="5" creationId="{7BC8EF70-3D40-A693-3246-9381C6E8BF05}"/>
          </ac:picMkLst>
        </pc:picChg>
        <pc:picChg chg="del mod">
          <ac:chgData name="HAVISH MADHVAPATY" userId="71140313-2703-480b-b9ae-8f282742dbab" providerId="ADAL" clId="{1CEC6C77-2FEA-4DA7-AE0D-274B5CDEC542}" dt="2023-07-02T17:29:32.417" v="7589" actId="478"/>
          <ac:picMkLst>
            <pc:docMk/>
            <pc:sldMk cId="2840542339" sldId="417"/>
            <ac:picMk id="12" creationId="{6663F4CD-2042-7B03-B64B-5DF45D654DE4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29:37.905" v="7594" actId="478"/>
        <pc:sldMkLst>
          <pc:docMk/>
          <pc:sldMk cId="1962403761" sldId="41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62403761" sldId="418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62403761" sldId="418"/>
            <ac:spMk id="9" creationId="{F48D13CD-A2EE-2A0A-5510-25B9B5FFEE6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62403761" sldId="418"/>
            <ac:spMk id="10" creationId="{B0116487-4E34-8691-79FA-F275536805A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62403761" sldId="418"/>
            <ac:spMk id="11" creationId="{C53EE0B9-F34B-ABEC-D307-7C7BB1F92ACF}"/>
          </ac:spMkLst>
        </pc:spChg>
        <pc:picChg chg="add del mod">
          <ac:chgData name="HAVISH MADHVAPATY" userId="71140313-2703-480b-b9ae-8f282742dbab" providerId="ADAL" clId="{1CEC6C77-2FEA-4DA7-AE0D-274B5CDEC542}" dt="2023-06-16T17:14:17.137" v="4251" actId="478"/>
          <ac:picMkLst>
            <pc:docMk/>
            <pc:sldMk cId="1962403761" sldId="418"/>
            <ac:picMk id="2" creationId="{B2B7C8CE-174C-3A36-AB7E-583E5E5CFCC4}"/>
          </ac:picMkLst>
        </pc:picChg>
        <pc:picChg chg="add del mod ord">
          <ac:chgData name="HAVISH MADHVAPATY" userId="71140313-2703-480b-b9ae-8f282742dbab" providerId="ADAL" clId="{1CEC6C77-2FEA-4DA7-AE0D-274B5CDEC542}" dt="2023-06-16T17:13:48.246" v="4229" actId="478"/>
          <ac:picMkLst>
            <pc:docMk/>
            <pc:sldMk cId="1962403761" sldId="418"/>
            <ac:picMk id="4" creationId="{D46A8C6D-9A85-3936-1AEC-826A13E6522A}"/>
          </ac:picMkLst>
        </pc:picChg>
        <pc:picChg chg="add mod ord">
          <ac:chgData name="HAVISH MADHVAPATY" userId="71140313-2703-480b-b9ae-8f282742dbab" providerId="ADAL" clId="{1CEC6C77-2FEA-4DA7-AE0D-274B5CDEC542}" dt="2023-07-02T11:54:55.920" v="7223"/>
          <ac:picMkLst>
            <pc:docMk/>
            <pc:sldMk cId="1962403761" sldId="418"/>
            <ac:picMk id="6" creationId="{9CA47EF9-9CB7-EA8F-92AC-DAB97B2781C5}"/>
          </ac:picMkLst>
        </pc:picChg>
        <pc:picChg chg="del">
          <ac:chgData name="HAVISH MADHVAPATY" userId="71140313-2703-480b-b9ae-8f282742dbab" providerId="ADAL" clId="{1CEC6C77-2FEA-4DA7-AE0D-274B5CDEC542}" dt="2023-06-16T17:13:05.878" v="4210" actId="478"/>
          <ac:picMkLst>
            <pc:docMk/>
            <pc:sldMk cId="1962403761" sldId="418"/>
            <ac:picMk id="8" creationId="{46BA4134-31C0-6F68-4662-21CFA88A1159}"/>
          </ac:picMkLst>
        </pc:picChg>
        <pc:picChg chg="del mod">
          <ac:chgData name="HAVISH MADHVAPATY" userId="71140313-2703-480b-b9ae-8f282742dbab" providerId="ADAL" clId="{1CEC6C77-2FEA-4DA7-AE0D-274B5CDEC542}" dt="2023-07-02T17:29:37.905" v="7594" actId="478"/>
          <ac:picMkLst>
            <pc:docMk/>
            <pc:sldMk cId="1962403761" sldId="418"/>
            <ac:picMk id="12" creationId="{6663F4CD-2042-7B03-B64B-5DF45D654DE4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62403761" sldId="418"/>
            <ac:picMk id="13" creationId="{29B21CE6-C882-1025-5428-6D431B6EA9F9}"/>
          </ac:picMkLst>
        </pc:picChg>
      </pc:sldChg>
      <pc:sldChg chg="addSp delSp modSp mod">
        <pc:chgData name="HAVISH MADHVAPATY" userId="71140313-2703-480b-b9ae-8f282742dbab" providerId="ADAL" clId="{1CEC6C77-2FEA-4DA7-AE0D-274B5CDEC542}" dt="2023-07-02T17:34:55.297" v="7745" actId="1076"/>
        <pc:sldMkLst>
          <pc:docMk/>
          <pc:sldMk cId="4035040841" sldId="419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4035040841" sldId="419"/>
            <ac:spMk id="4" creationId="{14584B92-772A-4689-71FC-2B8081A76C8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035040841" sldId="419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035040841" sldId="419"/>
            <ac:picMk id="2" creationId="{9E086F5B-FA46-D55C-DAD9-DF7F9C51EA22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035040841" sldId="419"/>
            <ac:picMk id="3" creationId="{A5D2E314-391C-F549-556B-86433B2B8D25}"/>
          </ac:picMkLst>
        </pc:picChg>
        <pc:picChg chg="add mod">
          <ac:chgData name="HAVISH MADHVAPATY" userId="71140313-2703-480b-b9ae-8f282742dbab" providerId="ADAL" clId="{1CEC6C77-2FEA-4DA7-AE0D-274B5CDEC542}" dt="2023-07-02T17:34:55.297" v="7745" actId="1076"/>
          <ac:picMkLst>
            <pc:docMk/>
            <pc:sldMk cId="4035040841" sldId="419"/>
            <ac:picMk id="6" creationId="{7271AADF-0DA5-9388-7AF0-2A5D5B250F63}"/>
          </ac:picMkLst>
        </pc:picChg>
        <pc:picChg chg="del mod">
          <ac:chgData name="HAVISH MADHVAPATY" userId="71140313-2703-480b-b9ae-8f282742dbab" providerId="ADAL" clId="{1CEC6C77-2FEA-4DA7-AE0D-274B5CDEC542}" dt="2023-07-02T17:29:39.233" v="7596" actId="478"/>
          <ac:picMkLst>
            <pc:docMk/>
            <pc:sldMk cId="4035040841" sldId="419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4:50.895" v="7743" actId="1076"/>
        <pc:sldMkLst>
          <pc:docMk/>
          <pc:sldMk cId="1598923604" sldId="420"/>
        </pc:sldMkLst>
        <pc:spChg chg="mod">
          <ac:chgData name="HAVISH MADHVAPATY" userId="71140313-2703-480b-b9ae-8f282742dbab" providerId="ADAL" clId="{1CEC6C77-2FEA-4DA7-AE0D-274B5CDEC542}" dt="2023-07-02T17:34:50.895" v="7743" actId="1076"/>
          <ac:spMkLst>
            <pc:docMk/>
            <pc:sldMk cId="1598923604" sldId="420"/>
            <ac:spMk id="4" creationId="{14584B92-772A-4689-71FC-2B8081A76C8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598923604" sldId="420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2T15:37:20.717" v="54" actId="478"/>
          <ac:picMkLst>
            <pc:docMk/>
            <pc:sldMk cId="1598923604" sldId="420"/>
            <ac:picMk id="2" creationId="{9E086F5B-FA46-D55C-DAD9-DF7F9C51EA22}"/>
          </ac:picMkLst>
        </pc:picChg>
        <pc:picChg chg="del">
          <ac:chgData name="HAVISH MADHVAPATY" userId="71140313-2703-480b-b9ae-8f282742dbab" providerId="ADAL" clId="{1CEC6C77-2FEA-4DA7-AE0D-274B5CDEC542}" dt="2023-06-12T15:37:21.301" v="55" actId="478"/>
          <ac:picMkLst>
            <pc:docMk/>
            <pc:sldMk cId="1598923604" sldId="420"/>
            <ac:picMk id="3" creationId="{A5D2E314-391C-F549-556B-86433B2B8D25}"/>
          </ac:picMkLst>
        </pc:picChg>
        <pc:picChg chg="add del">
          <ac:chgData name="HAVISH MADHVAPATY" userId="71140313-2703-480b-b9ae-8f282742dbab" providerId="ADAL" clId="{1CEC6C77-2FEA-4DA7-AE0D-274B5CDEC542}" dt="2023-06-12T15:37:47.111" v="62" actId="478"/>
          <ac:picMkLst>
            <pc:docMk/>
            <pc:sldMk cId="1598923604" sldId="420"/>
            <ac:picMk id="6" creationId="{7271AADF-0DA5-9388-7AF0-2A5D5B250F63}"/>
          </ac:picMkLst>
        </pc:picChg>
        <pc:picChg chg="add mod">
          <ac:chgData name="HAVISH MADHVAPATY" userId="71140313-2703-480b-b9ae-8f282742dbab" providerId="ADAL" clId="{1CEC6C77-2FEA-4DA7-AE0D-274B5CDEC542}" dt="2023-07-02T17:34:45.290" v="7742" actId="1076"/>
          <ac:picMkLst>
            <pc:docMk/>
            <pc:sldMk cId="1598923604" sldId="420"/>
            <ac:picMk id="8" creationId="{1105A976-D24E-8659-F31A-40BEE3C617BE}"/>
          </ac:picMkLst>
        </pc:picChg>
        <pc:picChg chg="del mod">
          <ac:chgData name="HAVISH MADHVAPATY" userId="71140313-2703-480b-b9ae-8f282742dbab" providerId="ADAL" clId="{1CEC6C77-2FEA-4DA7-AE0D-274B5CDEC542}" dt="2023-07-02T17:29:39.954" v="7597" actId="478"/>
          <ac:picMkLst>
            <pc:docMk/>
            <pc:sldMk cId="1598923604" sldId="420"/>
            <ac:picMk id="12" creationId="{6663F4CD-2042-7B03-B64B-5DF45D654DE4}"/>
          </ac:picMkLst>
        </pc:picChg>
      </pc:sldChg>
      <pc:sldChg chg="modSp add del mod">
        <pc:chgData name="HAVISH MADHVAPATY" userId="71140313-2703-480b-b9ae-8f282742dbab" providerId="ADAL" clId="{1CEC6C77-2FEA-4DA7-AE0D-274B5CDEC542}" dt="2023-06-14T14:21:19.933" v="3177" actId="47"/>
        <pc:sldMkLst>
          <pc:docMk/>
          <pc:sldMk cId="2484136538" sldId="421"/>
        </pc:sldMkLst>
        <pc:spChg chg="mod">
          <ac:chgData name="HAVISH MADHVAPATY" userId="71140313-2703-480b-b9ae-8f282742dbab" providerId="ADAL" clId="{1CEC6C77-2FEA-4DA7-AE0D-274B5CDEC542}" dt="2023-06-12T15:38:25.317" v="138" actId="20577"/>
          <ac:spMkLst>
            <pc:docMk/>
            <pc:sldMk cId="2484136538" sldId="421"/>
            <ac:spMk id="7" creationId="{49801DBF-8101-45D9-9486-964AB6F62F59}"/>
          </ac:spMkLst>
        </pc:spChg>
      </pc:sldChg>
      <pc:sldChg chg="addSp delSp modSp add mod">
        <pc:chgData name="HAVISH MADHVAPATY" userId="71140313-2703-480b-b9ae-8f282742dbab" providerId="ADAL" clId="{1CEC6C77-2FEA-4DA7-AE0D-274B5CDEC542}" dt="2023-07-06T17:49:49.366" v="9761" actId="1076"/>
        <pc:sldMkLst>
          <pc:docMk/>
          <pc:sldMk cId="1237785634" sldId="422"/>
        </pc:sldMkLst>
        <pc:spChg chg="del">
          <ac:chgData name="HAVISH MADHVAPATY" userId="71140313-2703-480b-b9ae-8f282742dbab" providerId="ADAL" clId="{1CEC6C77-2FEA-4DA7-AE0D-274B5CDEC542}" dt="2023-06-12T16:35:40.963" v="162" actId="478"/>
          <ac:spMkLst>
            <pc:docMk/>
            <pc:sldMk cId="1237785634" sldId="422"/>
            <ac:spMk id="2" creationId="{5109133C-8E02-E378-0D35-BC56A210129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237785634" sldId="422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6-16T17:09:12.047" v="4178" actId="478"/>
          <ac:picMkLst>
            <pc:docMk/>
            <pc:sldMk cId="1237785634" sldId="422"/>
            <ac:picMk id="3" creationId="{063D2568-0631-465D-D4A1-E24EC7301FBA}"/>
          </ac:picMkLst>
        </pc:picChg>
        <pc:picChg chg="add mod">
          <ac:chgData name="HAVISH MADHVAPATY" userId="71140313-2703-480b-b9ae-8f282742dbab" providerId="ADAL" clId="{1CEC6C77-2FEA-4DA7-AE0D-274B5CDEC542}" dt="2023-07-06T17:49:49.366" v="9761" actId="1076"/>
          <ac:picMkLst>
            <pc:docMk/>
            <pc:sldMk cId="1237785634" sldId="422"/>
            <ac:picMk id="3" creationId="{784F939D-3F6B-508A-84DE-7F7121BDCD26}"/>
          </ac:picMkLst>
        </pc:picChg>
        <pc:picChg chg="add del mod">
          <ac:chgData name="HAVISH MADHVAPATY" userId="71140313-2703-480b-b9ae-8f282742dbab" providerId="ADAL" clId="{1CEC6C77-2FEA-4DA7-AE0D-274B5CDEC542}" dt="2023-06-14T14:13:50.003" v="3092" actId="478"/>
          <ac:picMkLst>
            <pc:docMk/>
            <pc:sldMk cId="1237785634" sldId="422"/>
            <ac:picMk id="4" creationId="{5B4D5CF5-A01C-CF97-52A6-58D254F099DD}"/>
          </ac:picMkLst>
        </pc:picChg>
        <pc:picChg chg="add del mod">
          <ac:chgData name="HAVISH MADHVAPATY" userId="71140313-2703-480b-b9ae-8f282742dbab" providerId="ADAL" clId="{1CEC6C77-2FEA-4DA7-AE0D-274B5CDEC542}" dt="2023-06-16T17:11:16.904" v="4184" actId="478"/>
          <ac:picMkLst>
            <pc:docMk/>
            <pc:sldMk cId="1237785634" sldId="422"/>
            <ac:picMk id="4" creationId="{D4B43871-B6F1-025F-DE97-6E3B4852F41A}"/>
          </ac:picMkLst>
        </pc:picChg>
        <pc:picChg chg="add del mod">
          <ac:chgData name="HAVISH MADHVAPATY" userId="71140313-2703-480b-b9ae-8f282742dbab" providerId="ADAL" clId="{1CEC6C77-2FEA-4DA7-AE0D-274B5CDEC542}" dt="2023-06-16T17:11:22.891" v="4188" actId="478"/>
          <ac:picMkLst>
            <pc:docMk/>
            <pc:sldMk cId="1237785634" sldId="422"/>
            <ac:picMk id="5" creationId="{57BA196B-EA03-4600-A4D4-390051193ABE}"/>
          </ac:picMkLst>
        </pc:picChg>
        <pc:picChg chg="del">
          <ac:chgData name="HAVISH MADHVAPATY" userId="71140313-2703-480b-b9ae-8f282742dbab" providerId="ADAL" clId="{1CEC6C77-2FEA-4DA7-AE0D-274B5CDEC542}" dt="2023-06-12T16:35:33.897" v="157" actId="478"/>
          <ac:picMkLst>
            <pc:docMk/>
            <pc:sldMk cId="1237785634" sldId="422"/>
            <ac:picMk id="5" creationId="{7BC8EF70-3D40-A693-3246-9381C6E8BF05}"/>
          </ac:picMkLst>
        </pc:picChg>
        <pc:picChg chg="add del mod">
          <ac:chgData name="HAVISH MADHVAPATY" userId="71140313-2703-480b-b9ae-8f282742dbab" providerId="ADAL" clId="{1CEC6C77-2FEA-4DA7-AE0D-274B5CDEC542}" dt="2023-06-16T17:11:23.452" v="4189" actId="478"/>
          <ac:picMkLst>
            <pc:docMk/>
            <pc:sldMk cId="1237785634" sldId="422"/>
            <ac:picMk id="6" creationId="{5BDEA018-5926-CD27-4296-A98029F40ADD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237785634" sldId="422"/>
            <ac:picMk id="9" creationId="{B291561F-356C-93C8-84F4-4930F7A5E776}"/>
          </ac:picMkLst>
        </pc:picChg>
        <pc:picChg chg="add mod">
          <ac:chgData name="HAVISH MADHVAPATY" userId="71140313-2703-480b-b9ae-8f282742dbab" providerId="ADAL" clId="{1CEC6C77-2FEA-4DA7-AE0D-274B5CDEC542}" dt="2023-07-02T17:35:23.228" v="7752" actId="14100"/>
          <ac:picMkLst>
            <pc:docMk/>
            <pc:sldMk cId="1237785634" sldId="422"/>
            <ac:picMk id="10" creationId="{19BB3B1A-9B3D-AB3A-D17C-0CEF990BBB70}"/>
          </ac:picMkLst>
        </pc:picChg>
        <pc:picChg chg="add mod">
          <ac:chgData name="HAVISH MADHVAPATY" userId="71140313-2703-480b-b9ae-8f282742dbab" providerId="ADAL" clId="{1CEC6C77-2FEA-4DA7-AE0D-274B5CDEC542}" dt="2023-07-02T17:35:16.058" v="7749" actId="14100"/>
          <ac:picMkLst>
            <pc:docMk/>
            <pc:sldMk cId="1237785634" sldId="422"/>
            <ac:picMk id="11" creationId="{EAE68797-7009-CB02-DB5C-539F4BF9503D}"/>
          </ac:picMkLst>
        </pc:picChg>
        <pc:picChg chg="del mod">
          <ac:chgData name="HAVISH MADHVAPATY" userId="71140313-2703-480b-b9ae-8f282742dbab" providerId="ADAL" clId="{1CEC6C77-2FEA-4DA7-AE0D-274B5CDEC542}" dt="2023-07-02T17:29:35.543" v="7591" actId="478"/>
          <ac:picMkLst>
            <pc:docMk/>
            <pc:sldMk cId="1237785634" sldId="422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37.230" v="7593" actId="478"/>
        <pc:sldMkLst>
          <pc:docMk/>
          <pc:sldMk cId="450326746" sldId="42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50326746" sldId="423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50326746" sldId="423"/>
            <ac:picMk id="2" creationId="{BE826135-7FEE-40E3-976C-BFE134A680AE}"/>
          </ac:picMkLst>
        </pc:picChg>
        <pc:picChg chg="add del mod">
          <ac:chgData name="HAVISH MADHVAPATY" userId="71140313-2703-480b-b9ae-8f282742dbab" providerId="ADAL" clId="{1CEC6C77-2FEA-4DA7-AE0D-274B5CDEC542}" dt="2023-06-16T17:12:45.781" v="4205" actId="478"/>
          <ac:picMkLst>
            <pc:docMk/>
            <pc:sldMk cId="450326746" sldId="423"/>
            <ac:picMk id="3" creationId="{E196DC95-3DF9-BE3E-8ADC-E22F56FA9A73}"/>
          </ac:picMkLst>
        </pc:picChg>
        <pc:picChg chg="del">
          <ac:chgData name="HAVISH MADHVAPATY" userId="71140313-2703-480b-b9ae-8f282742dbab" providerId="ADAL" clId="{1CEC6C77-2FEA-4DA7-AE0D-274B5CDEC542}" dt="2023-06-12T16:36:29.114" v="189" actId="478"/>
          <ac:picMkLst>
            <pc:docMk/>
            <pc:sldMk cId="450326746" sldId="423"/>
            <ac:picMk id="4" creationId="{5B4D5CF5-A01C-CF97-52A6-58D254F099DD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50326746" sldId="423"/>
            <ac:picMk id="5" creationId="{9F0DBDBC-E1C5-5C63-10DE-FF74BC7ACB30}"/>
          </ac:picMkLst>
        </pc:picChg>
        <pc:picChg chg="del mod">
          <ac:chgData name="HAVISH MADHVAPATY" userId="71140313-2703-480b-b9ae-8f282742dbab" providerId="ADAL" clId="{1CEC6C77-2FEA-4DA7-AE0D-274B5CDEC542}" dt="2023-07-02T17:29:37.230" v="7593" actId="478"/>
          <ac:picMkLst>
            <pc:docMk/>
            <pc:sldMk cId="450326746" sldId="423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41:01.606" v="7803" actId="1076"/>
        <pc:sldMkLst>
          <pc:docMk/>
          <pc:sldMk cId="534468493" sldId="424"/>
        </pc:sldMkLst>
        <pc:spChg chg="del">
          <ac:chgData name="HAVISH MADHVAPATY" userId="71140313-2703-480b-b9ae-8f282742dbab" providerId="ADAL" clId="{1CEC6C77-2FEA-4DA7-AE0D-274B5CDEC542}" dt="2023-06-12T16:40:00.397" v="212" actId="478"/>
          <ac:spMkLst>
            <pc:docMk/>
            <pc:sldMk cId="534468493" sldId="424"/>
            <ac:spMk id="4" creationId="{6658372C-BB31-DE40-1CD0-D03F7C8066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34468493" sldId="424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1:01.606" v="7803" actId="1076"/>
          <ac:picMkLst>
            <pc:docMk/>
            <pc:sldMk cId="534468493" sldId="424"/>
            <ac:picMk id="2" creationId="{16E22811-A55B-46C4-BB55-518622783A91}"/>
          </ac:picMkLst>
        </pc:picChg>
        <pc:picChg chg="del">
          <ac:chgData name="HAVISH MADHVAPATY" userId="71140313-2703-480b-b9ae-8f282742dbab" providerId="ADAL" clId="{1CEC6C77-2FEA-4DA7-AE0D-274B5CDEC542}" dt="2023-06-12T16:39:52.835" v="207" actId="478"/>
          <ac:picMkLst>
            <pc:docMk/>
            <pc:sldMk cId="534468493" sldId="424"/>
            <ac:picMk id="3" creationId="{F1A79B31-3BE2-9C8C-9EAD-3280EBC2BD58}"/>
          </ac:picMkLst>
        </pc:picChg>
        <pc:picChg chg="add mod">
          <ac:chgData name="HAVISH MADHVAPATY" userId="71140313-2703-480b-b9ae-8f282742dbab" providerId="ADAL" clId="{1CEC6C77-2FEA-4DA7-AE0D-274B5CDEC542}" dt="2023-07-02T17:40:59.753" v="7802" actId="1076"/>
          <ac:picMkLst>
            <pc:docMk/>
            <pc:sldMk cId="534468493" sldId="424"/>
            <ac:picMk id="4" creationId="{64E86FFB-135C-4C40-EAB2-8E68BDAA9C6A}"/>
          </ac:picMkLst>
        </pc:picChg>
        <pc:picChg chg="add mod">
          <ac:chgData name="HAVISH MADHVAPATY" userId="71140313-2703-480b-b9ae-8f282742dbab" providerId="ADAL" clId="{1CEC6C77-2FEA-4DA7-AE0D-274B5CDEC542}" dt="2023-07-02T17:41:01.606" v="7803" actId="1076"/>
          <ac:picMkLst>
            <pc:docMk/>
            <pc:sldMk cId="534468493" sldId="424"/>
            <ac:picMk id="5" creationId="{6C132AD7-0A5A-6D5E-2609-55418FEF8A32}"/>
          </ac:picMkLst>
        </pc:picChg>
        <pc:picChg chg="add del mod">
          <ac:chgData name="HAVISH MADHVAPATY" userId="71140313-2703-480b-b9ae-8f282742dbab" providerId="ADAL" clId="{1CEC6C77-2FEA-4DA7-AE0D-274B5CDEC542}" dt="2023-06-16T16:43:43.812" v="4098" actId="478"/>
          <ac:picMkLst>
            <pc:docMk/>
            <pc:sldMk cId="534468493" sldId="424"/>
            <ac:picMk id="5" creationId="{A968891D-C030-679D-1069-0111619153B7}"/>
          </ac:picMkLst>
        </pc:picChg>
        <pc:picChg chg="del mod">
          <ac:chgData name="HAVISH MADHVAPATY" userId="71140313-2703-480b-b9ae-8f282742dbab" providerId="ADAL" clId="{1CEC6C77-2FEA-4DA7-AE0D-274B5CDEC542}" dt="2023-07-02T17:29:18.914" v="7575" actId="478"/>
          <ac:picMkLst>
            <pc:docMk/>
            <pc:sldMk cId="534468493" sldId="424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4:41.512" v="7740" actId="1076"/>
        <pc:sldMkLst>
          <pc:docMk/>
          <pc:sldMk cId="1156639661" sldId="425"/>
        </pc:sldMkLst>
        <pc:spChg chg="del">
          <ac:chgData name="HAVISH MADHVAPATY" userId="71140313-2703-480b-b9ae-8f282742dbab" providerId="ADAL" clId="{1CEC6C77-2FEA-4DA7-AE0D-274B5CDEC542}" dt="2023-06-12T16:44:26.852" v="267" actId="478"/>
          <ac:spMkLst>
            <pc:docMk/>
            <pc:sldMk cId="1156639661" sldId="425"/>
            <ac:spMk id="4" creationId="{14584B92-772A-4689-71FC-2B8081A76C8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56639661" sldId="425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34:38.223" v="7739" actId="1076"/>
          <ac:picMkLst>
            <pc:docMk/>
            <pc:sldMk cId="1156639661" sldId="425"/>
            <ac:picMk id="2" creationId="{3896E427-5784-F006-2FD7-4D408144B25D}"/>
          </ac:picMkLst>
        </pc:picChg>
        <pc:picChg chg="add del mod">
          <ac:chgData name="HAVISH MADHVAPATY" userId="71140313-2703-480b-b9ae-8f282742dbab" providerId="ADAL" clId="{1CEC6C77-2FEA-4DA7-AE0D-274B5CDEC542}" dt="2023-06-16T17:17:19.191" v="4287" actId="478"/>
          <ac:picMkLst>
            <pc:docMk/>
            <pc:sldMk cId="1156639661" sldId="425"/>
            <ac:picMk id="3" creationId="{7CDEE49B-BFD5-60D2-8ADD-99E7145262A6}"/>
          </ac:picMkLst>
        </pc:picChg>
        <pc:picChg chg="add mod">
          <ac:chgData name="HAVISH MADHVAPATY" userId="71140313-2703-480b-b9ae-8f282742dbab" providerId="ADAL" clId="{1CEC6C77-2FEA-4DA7-AE0D-274B5CDEC542}" dt="2023-07-02T17:34:41.512" v="7740" actId="1076"/>
          <ac:picMkLst>
            <pc:docMk/>
            <pc:sldMk cId="1156639661" sldId="425"/>
            <ac:picMk id="4" creationId="{DDD2650B-9109-689F-C409-C215600AAE34}"/>
          </ac:picMkLst>
        </pc:picChg>
        <pc:picChg chg="add mod">
          <ac:chgData name="HAVISH MADHVAPATY" userId="71140313-2703-480b-b9ae-8f282742dbab" providerId="ADAL" clId="{1CEC6C77-2FEA-4DA7-AE0D-274B5CDEC542}" dt="2023-07-02T17:34:36.681" v="7738" actId="1076"/>
          <ac:picMkLst>
            <pc:docMk/>
            <pc:sldMk cId="1156639661" sldId="425"/>
            <ac:picMk id="6" creationId="{66989FF5-CE74-0510-59E7-1EE6ADDC190B}"/>
          </ac:picMkLst>
        </pc:picChg>
        <pc:picChg chg="del">
          <ac:chgData name="HAVISH MADHVAPATY" userId="71140313-2703-480b-b9ae-8f282742dbab" providerId="ADAL" clId="{1CEC6C77-2FEA-4DA7-AE0D-274B5CDEC542}" dt="2023-06-12T16:44:24.286" v="266" actId="478"/>
          <ac:picMkLst>
            <pc:docMk/>
            <pc:sldMk cId="1156639661" sldId="425"/>
            <ac:picMk id="8" creationId="{1105A976-D24E-8659-F31A-40BEE3C617BE}"/>
          </ac:picMkLst>
        </pc:picChg>
        <pc:picChg chg="del mod">
          <ac:chgData name="HAVISH MADHVAPATY" userId="71140313-2703-480b-b9ae-8f282742dbab" providerId="ADAL" clId="{1CEC6C77-2FEA-4DA7-AE0D-274B5CDEC542}" dt="2023-07-02T17:29:40.605" v="7598" actId="478"/>
          <ac:picMkLst>
            <pc:docMk/>
            <pc:sldMk cId="1156639661" sldId="425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4:30.845" v="7736" actId="1076"/>
        <pc:sldMkLst>
          <pc:docMk/>
          <pc:sldMk cId="759770074" sldId="426"/>
        </pc:sldMkLst>
        <pc:spChg chg="del">
          <ac:chgData name="HAVISH MADHVAPATY" userId="71140313-2703-480b-b9ae-8f282742dbab" providerId="ADAL" clId="{1CEC6C77-2FEA-4DA7-AE0D-274B5CDEC542}" dt="2023-06-12T16:44:21.992" v="265" actId="478"/>
          <ac:spMkLst>
            <pc:docMk/>
            <pc:sldMk cId="759770074" sldId="426"/>
            <ac:spMk id="4" creationId="{14584B92-772A-4689-71FC-2B8081A76C8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59770074" sldId="426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34:29.221" v="7735" actId="1076"/>
          <ac:picMkLst>
            <pc:docMk/>
            <pc:sldMk cId="759770074" sldId="426"/>
            <ac:picMk id="2" creationId="{175E2B2F-77E6-50F5-D933-3E7036494B8E}"/>
          </ac:picMkLst>
        </pc:picChg>
        <pc:picChg chg="add del mod">
          <ac:chgData name="HAVISH MADHVAPATY" userId="71140313-2703-480b-b9ae-8f282742dbab" providerId="ADAL" clId="{1CEC6C77-2FEA-4DA7-AE0D-274B5CDEC542}" dt="2023-06-16T17:15:47.861" v="4260" actId="478"/>
          <ac:picMkLst>
            <pc:docMk/>
            <pc:sldMk cId="759770074" sldId="426"/>
            <ac:picMk id="3" creationId="{D8F88945-3356-1FEB-746B-570C017CF1B3}"/>
          </ac:picMkLst>
        </pc:picChg>
        <pc:picChg chg="add mod">
          <ac:chgData name="HAVISH MADHVAPATY" userId="71140313-2703-480b-b9ae-8f282742dbab" providerId="ADAL" clId="{1CEC6C77-2FEA-4DA7-AE0D-274B5CDEC542}" dt="2023-07-02T17:34:30.845" v="7736" actId="1076"/>
          <ac:picMkLst>
            <pc:docMk/>
            <pc:sldMk cId="759770074" sldId="426"/>
            <ac:picMk id="4" creationId="{FEB3C828-5B95-B8E5-93CE-67F6C664B313}"/>
          </ac:picMkLst>
        </pc:picChg>
        <pc:picChg chg="add mod">
          <ac:chgData name="HAVISH MADHVAPATY" userId="71140313-2703-480b-b9ae-8f282742dbab" providerId="ADAL" clId="{1CEC6C77-2FEA-4DA7-AE0D-274B5CDEC542}" dt="2023-07-02T17:34:27.908" v="7734" actId="1076"/>
          <ac:picMkLst>
            <pc:docMk/>
            <pc:sldMk cId="759770074" sldId="426"/>
            <ac:picMk id="5" creationId="{655115B8-3C1E-1746-8DDA-A2368D3B90E0}"/>
          </ac:picMkLst>
        </pc:picChg>
        <pc:picChg chg="del">
          <ac:chgData name="HAVISH MADHVAPATY" userId="71140313-2703-480b-b9ae-8f282742dbab" providerId="ADAL" clId="{1CEC6C77-2FEA-4DA7-AE0D-274B5CDEC542}" dt="2023-06-12T16:43:51.029" v="261" actId="478"/>
          <ac:picMkLst>
            <pc:docMk/>
            <pc:sldMk cId="759770074" sldId="426"/>
            <ac:picMk id="8" creationId="{1105A976-D24E-8659-F31A-40BEE3C617BE}"/>
          </ac:picMkLst>
        </pc:picChg>
        <pc:picChg chg="del mod">
          <ac:chgData name="HAVISH MADHVAPATY" userId="71140313-2703-480b-b9ae-8f282742dbab" providerId="ADAL" clId="{1CEC6C77-2FEA-4DA7-AE0D-274B5CDEC542}" dt="2023-07-02T17:29:41.303" v="7599" actId="478"/>
          <ac:picMkLst>
            <pc:docMk/>
            <pc:sldMk cId="759770074" sldId="426"/>
            <ac:picMk id="12" creationId="{6663F4CD-2042-7B03-B64B-5DF45D654DE4}"/>
          </ac:picMkLst>
        </pc:picChg>
      </pc:sldChg>
      <pc:sldChg chg="add del setBg">
        <pc:chgData name="HAVISH MADHVAPATY" userId="71140313-2703-480b-b9ae-8f282742dbab" providerId="ADAL" clId="{1CEC6C77-2FEA-4DA7-AE0D-274B5CDEC542}" dt="2023-06-12T16:49:51.326" v="272"/>
        <pc:sldMkLst>
          <pc:docMk/>
          <pc:sldMk cId="1518796482" sldId="427"/>
        </pc:sldMkLst>
      </pc:sldChg>
      <pc:sldChg chg="delSp modSp add mod">
        <pc:chgData name="HAVISH MADHVAPATY" userId="71140313-2703-480b-b9ae-8f282742dbab" providerId="ADAL" clId="{1CEC6C77-2FEA-4DA7-AE0D-274B5CDEC542}" dt="2023-07-02T17:29:44.046" v="7603" actId="478"/>
        <pc:sldMkLst>
          <pc:docMk/>
          <pc:sldMk cId="3493333112" sldId="42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93333112" sldId="427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93333112" sldId="427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93333112" sldId="427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93333112" sldId="427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493333112" sldId="427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9:44.046" v="7603" actId="478"/>
          <ac:picMkLst>
            <pc:docMk/>
            <pc:sldMk cId="3493333112" sldId="427"/>
            <ac:picMk id="4" creationId="{32D1B6CD-6788-4261-9EA4-CAD8A301DC53}"/>
          </ac:picMkLst>
        </pc:picChg>
      </pc:sldChg>
      <pc:sldChg chg="delSp modSp add del mod">
        <pc:chgData name="HAVISH MADHVAPATY" userId="71140313-2703-480b-b9ae-8f282742dbab" providerId="ADAL" clId="{1CEC6C77-2FEA-4DA7-AE0D-274B5CDEC542}" dt="2023-07-02T17:34:06.869" v="7723" actId="47"/>
        <pc:sldMkLst>
          <pc:docMk/>
          <pc:sldMk cId="355181541" sldId="42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5181541" sldId="428"/>
            <ac:spMk id="6" creationId="{05CD29BE-B626-979F-B6A0-C63FE88CE11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5181541" sldId="428"/>
            <ac:spMk id="9" creationId="{2355EFDB-59D5-B310-1291-832E3AF66D6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5181541" sldId="428"/>
            <ac:spMk id="11" creationId="{5C878794-C4EA-5D85-B308-993322D9754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5181541" sldId="428"/>
            <ac:spMk id="12" creationId="{5A8E29F1-5609-DE1B-EA7A-921B8E98EA86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55181541" sldId="428"/>
            <ac:grpSpMk id="5" creationId="{0C439A19-0210-FE7F-4BFF-0D0F337C643C}"/>
          </ac:grpSpMkLst>
        </pc:grpChg>
        <pc:picChg chg="del mod">
          <ac:chgData name="HAVISH MADHVAPATY" userId="71140313-2703-480b-b9ae-8f282742dbab" providerId="ADAL" clId="{1CEC6C77-2FEA-4DA7-AE0D-274B5CDEC542}" dt="2023-07-02T17:29:45.554" v="7604" actId="478"/>
          <ac:picMkLst>
            <pc:docMk/>
            <pc:sldMk cId="355181541" sldId="428"/>
            <ac:picMk id="2" creationId="{C3DB0DE7-011B-9725-EA6E-06F0FB255897}"/>
          </ac:picMkLst>
        </pc:picChg>
      </pc:sldChg>
      <pc:sldChg chg="add del setBg">
        <pc:chgData name="HAVISH MADHVAPATY" userId="71140313-2703-480b-b9ae-8f282742dbab" providerId="ADAL" clId="{1CEC6C77-2FEA-4DA7-AE0D-274B5CDEC542}" dt="2023-06-12T16:49:51.326" v="272"/>
        <pc:sldMkLst>
          <pc:docMk/>
          <pc:sldMk cId="3406877226" sldId="428"/>
        </pc:sldMkLst>
      </pc:sldChg>
      <pc:sldChg chg="addSp delSp modSp add mod ord">
        <pc:chgData name="HAVISH MADHVAPATY" userId="71140313-2703-480b-b9ae-8f282742dbab" providerId="ADAL" clId="{1CEC6C77-2FEA-4DA7-AE0D-274B5CDEC542}" dt="2023-07-02T17:34:02.878" v="7722" actId="1076"/>
        <pc:sldMkLst>
          <pc:docMk/>
          <pc:sldMk cId="2361039050" sldId="42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61039050" sldId="429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2T16:50:09.023" v="294" actId="478"/>
          <ac:picMkLst>
            <pc:docMk/>
            <pc:sldMk cId="2361039050" sldId="429"/>
            <ac:picMk id="3" creationId="{D8F88945-3356-1FEB-746B-570C017CF1B3}"/>
          </ac:picMkLst>
        </pc:picChg>
        <pc:picChg chg="add mod">
          <ac:chgData name="HAVISH MADHVAPATY" userId="71140313-2703-480b-b9ae-8f282742dbab" providerId="ADAL" clId="{1CEC6C77-2FEA-4DA7-AE0D-274B5CDEC542}" dt="2023-07-02T17:34:02.878" v="7722" actId="1076"/>
          <ac:picMkLst>
            <pc:docMk/>
            <pc:sldMk cId="2361039050" sldId="429"/>
            <ac:picMk id="4" creationId="{472C3601-0A63-1998-BC40-59A3198B2B54}"/>
          </ac:picMkLst>
        </pc:picChg>
        <pc:picChg chg="del mod">
          <ac:chgData name="HAVISH MADHVAPATY" userId="71140313-2703-480b-b9ae-8f282742dbab" providerId="ADAL" clId="{1CEC6C77-2FEA-4DA7-AE0D-274B5CDEC542}" dt="2023-07-02T17:29:46.275" v="7605" actId="478"/>
          <ac:picMkLst>
            <pc:docMk/>
            <pc:sldMk cId="2361039050" sldId="429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3:58.535" v="7720" actId="1076"/>
        <pc:sldMkLst>
          <pc:docMk/>
          <pc:sldMk cId="1838977595" sldId="43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38977595" sldId="430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33:58.535" v="7720" actId="1076"/>
          <ac:picMkLst>
            <pc:docMk/>
            <pc:sldMk cId="1838977595" sldId="430"/>
            <ac:picMk id="3" creationId="{24BCAC1F-451E-5AA3-2C2D-479B77577896}"/>
          </ac:picMkLst>
        </pc:picChg>
        <pc:picChg chg="del">
          <ac:chgData name="HAVISH MADHVAPATY" userId="71140313-2703-480b-b9ae-8f282742dbab" providerId="ADAL" clId="{1CEC6C77-2FEA-4DA7-AE0D-274B5CDEC542}" dt="2023-06-12T17:06:26.595" v="331" actId="478"/>
          <ac:picMkLst>
            <pc:docMk/>
            <pc:sldMk cId="1838977595" sldId="430"/>
            <ac:picMk id="4" creationId="{472C3601-0A63-1998-BC40-59A3198B2B54}"/>
          </ac:picMkLst>
        </pc:picChg>
        <pc:picChg chg="del mod">
          <ac:chgData name="HAVISH MADHVAPATY" userId="71140313-2703-480b-b9ae-8f282742dbab" providerId="ADAL" clId="{1CEC6C77-2FEA-4DA7-AE0D-274B5CDEC542}" dt="2023-07-02T17:29:46.951" v="7606" actId="478"/>
          <ac:picMkLst>
            <pc:docMk/>
            <pc:sldMk cId="1838977595" sldId="430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3:52.324" v="7716" actId="1076"/>
        <pc:sldMkLst>
          <pc:docMk/>
          <pc:sldMk cId="701864236" sldId="431"/>
        </pc:sldMkLst>
        <pc:spChg chg="add del mod">
          <ac:chgData name="HAVISH MADHVAPATY" userId="71140313-2703-480b-b9ae-8f282742dbab" providerId="ADAL" clId="{1CEC6C77-2FEA-4DA7-AE0D-274B5CDEC542}" dt="2023-06-18T17:28:03.636" v="5459" actId="478"/>
          <ac:spMkLst>
            <pc:docMk/>
            <pc:sldMk cId="701864236" sldId="431"/>
            <ac:spMk id="3" creationId="{6A0D42B7-36EA-6851-70AB-47B3E93A634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01864236" sldId="431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2T17:06:50.715" v="336" actId="478"/>
          <ac:picMkLst>
            <pc:docMk/>
            <pc:sldMk cId="701864236" sldId="431"/>
            <ac:picMk id="3" creationId="{24BCAC1F-451E-5AA3-2C2D-479B77577896}"/>
          </ac:picMkLst>
        </pc:picChg>
        <pc:picChg chg="add mod modCrop">
          <ac:chgData name="HAVISH MADHVAPATY" userId="71140313-2703-480b-b9ae-8f282742dbab" providerId="ADAL" clId="{1CEC6C77-2FEA-4DA7-AE0D-274B5CDEC542}" dt="2023-07-02T17:33:52.324" v="7716" actId="1076"/>
          <ac:picMkLst>
            <pc:docMk/>
            <pc:sldMk cId="701864236" sldId="431"/>
            <ac:picMk id="4" creationId="{67447920-8290-7EED-7621-B78F2A4BF59A}"/>
          </ac:picMkLst>
        </pc:picChg>
        <pc:picChg chg="add del mod">
          <ac:chgData name="HAVISH MADHVAPATY" userId="71140313-2703-480b-b9ae-8f282742dbab" providerId="ADAL" clId="{1CEC6C77-2FEA-4DA7-AE0D-274B5CDEC542}" dt="2023-06-18T17:28:01.812" v="5457" actId="478"/>
          <ac:picMkLst>
            <pc:docMk/>
            <pc:sldMk cId="701864236" sldId="431"/>
            <ac:picMk id="5" creationId="{9AF3775A-8D1F-D03F-DC0F-663356165BB9}"/>
          </ac:picMkLst>
        </pc:picChg>
        <pc:picChg chg="del mod">
          <ac:chgData name="HAVISH MADHVAPATY" userId="71140313-2703-480b-b9ae-8f282742dbab" providerId="ADAL" clId="{1CEC6C77-2FEA-4DA7-AE0D-274B5CDEC542}" dt="2023-07-02T17:29:47.625" v="7607" actId="478"/>
          <ac:picMkLst>
            <pc:docMk/>
            <pc:sldMk cId="701864236" sldId="431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49.068" v="7609" actId="478"/>
        <pc:sldMkLst>
          <pc:docMk/>
          <pc:sldMk cId="895484508" sldId="43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895484508" sldId="432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895484508" sldId="432"/>
            <ac:picMk id="3" creationId="{555FBFF8-F87A-1C6B-9825-1196F66E3101}"/>
          </ac:picMkLst>
        </pc:picChg>
        <pc:picChg chg="del">
          <ac:chgData name="HAVISH MADHVAPATY" userId="71140313-2703-480b-b9ae-8f282742dbab" providerId="ADAL" clId="{1CEC6C77-2FEA-4DA7-AE0D-274B5CDEC542}" dt="2023-06-12T17:07:00.547" v="343" actId="478"/>
          <ac:picMkLst>
            <pc:docMk/>
            <pc:sldMk cId="895484508" sldId="432"/>
            <ac:picMk id="4" creationId="{67447920-8290-7EED-7621-B78F2A4BF59A}"/>
          </ac:picMkLst>
        </pc:picChg>
        <pc:picChg chg="del mod">
          <ac:chgData name="HAVISH MADHVAPATY" userId="71140313-2703-480b-b9ae-8f282742dbab" providerId="ADAL" clId="{1CEC6C77-2FEA-4DA7-AE0D-274B5CDEC542}" dt="2023-07-02T17:29:49.068" v="7609" actId="478"/>
          <ac:picMkLst>
            <pc:docMk/>
            <pc:sldMk cId="895484508" sldId="432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49.742" v="7610" actId="478"/>
        <pc:sldMkLst>
          <pc:docMk/>
          <pc:sldMk cId="286794811" sldId="43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6794811" sldId="433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2T17:07:43.547" v="362" actId="478"/>
          <ac:picMkLst>
            <pc:docMk/>
            <pc:sldMk cId="286794811" sldId="433"/>
            <ac:picMk id="3" creationId="{555FBFF8-F87A-1C6B-9825-1196F66E3101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86794811" sldId="433"/>
            <ac:picMk id="4" creationId="{7D8D27CB-7644-0125-E10E-86CF633A13E5}"/>
          </ac:picMkLst>
        </pc:picChg>
        <pc:picChg chg="del mod">
          <ac:chgData name="HAVISH MADHVAPATY" userId="71140313-2703-480b-b9ae-8f282742dbab" providerId="ADAL" clId="{1CEC6C77-2FEA-4DA7-AE0D-274B5CDEC542}" dt="2023-07-02T17:29:49.742" v="7610" actId="478"/>
          <ac:picMkLst>
            <pc:docMk/>
            <pc:sldMk cId="286794811" sldId="433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50.418" v="7611" actId="478"/>
        <pc:sldMkLst>
          <pc:docMk/>
          <pc:sldMk cId="864734398" sldId="43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864734398" sldId="434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864734398" sldId="434"/>
            <ac:picMk id="3" creationId="{9C6216E8-05A3-8FE0-1DD0-308CF7037227}"/>
          </ac:picMkLst>
        </pc:picChg>
        <pc:picChg chg="del">
          <ac:chgData name="HAVISH MADHVAPATY" userId="71140313-2703-480b-b9ae-8f282742dbab" providerId="ADAL" clId="{1CEC6C77-2FEA-4DA7-AE0D-274B5CDEC542}" dt="2023-06-12T17:10:10.614" v="422" actId="478"/>
          <ac:picMkLst>
            <pc:docMk/>
            <pc:sldMk cId="864734398" sldId="434"/>
            <ac:picMk id="4" creationId="{7D8D27CB-7644-0125-E10E-86CF633A13E5}"/>
          </ac:picMkLst>
        </pc:picChg>
        <pc:picChg chg="del mod">
          <ac:chgData name="HAVISH MADHVAPATY" userId="71140313-2703-480b-b9ae-8f282742dbab" providerId="ADAL" clId="{1CEC6C77-2FEA-4DA7-AE0D-274B5CDEC542}" dt="2023-07-02T17:29:50.418" v="7611" actId="478"/>
          <ac:picMkLst>
            <pc:docMk/>
            <pc:sldMk cId="864734398" sldId="434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3:19.902" v="7709" actId="14100"/>
        <pc:sldMkLst>
          <pc:docMk/>
          <pc:sldMk cId="995694889" sldId="43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95694889" sldId="435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7:33:16.346" v="7707" actId="1076"/>
          <ac:spMkLst>
            <pc:docMk/>
            <pc:sldMk cId="995694889" sldId="435"/>
            <ac:spMk id="8" creationId="{71A6BDF2-86A0-84DC-FC4A-60052BC63CC9}"/>
          </ac:spMkLst>
        </pc:spChg>
        <pc:spChg chg="add mod">
          <ac:chgData name="HAVISH MADHVAPATY" userId="71140313-2703-480b-b9ae-8f282742dbab" providerId="ADAL" clId="{1CEC6C77-2FEA-4DA7-AE0D-274B5CDEC542}" dt="2023-07-02T17:33:12.183" v="7706" actId="1076"/>
          <ac:spMkLst>
            <pc:docMk/>
            <pc:sldMk cId="995694889" sldId="435"/>
            <ac:spMk id="9" creationId="{042005B1-7357-D8ED-2CAE-96C6ACC61E88}"/>
          </ac:spMkLst>
        </pc:spChg>
        <pc:picChg chg="add mod">
          <ac:chgData name="HAVISH MADHVAPATY" userId="71140313-2703-480b-b9ae-8f282742dbab" providerId="ADAL" clId="{1CEC6C77-2FEA-4DA7-AE0D-274B5CDEC542}" dt="2023-07-02T17:33:19.902" v="7709" actId="14100"/>
          <ac:picMkLst>
            <pc:docMk/>
            <pc:sldMk cId="995694889" sldId="435"/>
            <ac:picMk id="2" creationId="{B7F9E5D0-3D5B-A537-EF70-819C233C6B3C}"/>
          </ac:picMkLst>
        </pc:picChg>
        <pc:picChg chg="add mod">
          <ac:chgData name="HAVISH MADHVAPATY" userId="71140313-2703-480b-b9ae-8f282742dbab" providerId="ADAL" clId="{1CEC6C77-2FEA-4DA7-AE0D-274B5CDEC542}" dt="2023-07-02T17:33:09.702" v="7705" actId="1076"/>
          <ac:picMkLst>
            <pc:docMk/>
            <pc:sldMk cId="995694889" sldId="435"/>
            <ac:picMk id="3" creationId="{5D85204A-DE7D-63A5-53ED-6C95E625C33A}"/>
          </ac:picMkLst>
        </pc:picChg>
        <pc:picChg chg="del">
          <ac:chgData name="HAVISH MADHVAPATY" userId="71140313-2703-480b-b9ae-8f282742dbab" providerId="ADAL" clId="{1CEC6C77-2FEA-4DA7-AE0D-274B5CDEC542}" dt="2023-06-12T17:13:13.296" v="459" actId="478"/>
          <ac:picMkLst>
            <pc:docMk/>
            <pc:sldMk cId="995694889" sldId="435"/>
            <ac:picMk id="3" creationId="{9C6216E8-05A3-8FE0-1DD0-308CF7037227}"/>
          </ac:picMkLst>
        </pc:picChg>
        <pc:picChg chg="add del mod">
          <ac:chgData name="HAVISH MADHVAPATY" userId="71140313-2703-480b-b9ae-8f282742dbab" providerId="ADAL" clId="{1CEC6C77-2FEA-4DA7-AE0D-274B5CDEC542}" dt="2023-06-16T17:24:05.334" v="4301" actId="478"/>
          <ac:picMkLst>
            <pc:docMk/>
            <pc:sldMk cId="995694889" sldId="435"/>
            <ac:picMk id="4" creationId="{F6A1A1A6-5BED-BB66-CDEE-3DEA4C20532A}"/>
          </ac:picMkLst>
        </pc:picChg>
        <pc:picChg chg="add mod">
          <ac:chgData name="HAVISH MADHVAPATY" userId="71140313-2703-480b-b9ae-8f282742dbab" providerId="ADAL" clId="{1CEC6C77-2FEA-4DA7-AE0D-274B5CDEC542}" dt="2023-07-02T17:33:09.702" v="7705" actId="1076"/>
          <ac:picMkLst>
            <pc:docMk/>
            <pc:sldMk cId="995694889" sldId="435"/>
            <ac:picMk id="5" creationId="{FF526B3D-813D-79AA-98D3-C0CF0538320F}"/>
          </ac:picMkLst>
        </pc:picChg>
        <pc:picChg chg="add mod">
          <ac:chgData name="HAVISH MADHVAPATY" userId="71140313-2703-480b-b9ae-8f282742dbab" providerId="ADAL" clId="{1CEC6C77-2FEA-4DA7-AE0D-274B5CDEC542}" dt="2023-07-02T17:33:16.346" v="7707" actId="1076"/>
          <ac:picMkLst>
            <pc:docMk/>
            <pc:sldMk cId="995694889" sldId="435"/>
            <ac:picMk id="6" creationId="{2BD1F46A-A067-48F5-4B72-4824BD0AE3BC}"/>
          </ac:picMkLst>
        </pc:picChg>
        <pc:picChg chg="del mod">
          <ac:chgData name="HAVISH MADHVAPATY" userId="71140313-2703-480b-b9ae-8f282742dbab" providerId="ADAL" clId="{1CEC6C77-2FEA-4DA7-AE0D-274B5CDEC542}" dt="2023-07-02T17:29:51.069" v="7612" actId="478"/>
          <ac:picMkLst>
            <pc:docMk/>
            <pc:sldMk cId="995694889" sldId="435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3:03.987" v="7703" actId="1076"/>
        <pc:sldMkLst>
          <pc:docMk/>
          <pc:sldMk cId="1073938571" sldId="43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073938571" sldId="436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7:33:03.987" v="7703" actId="1076"/>
          <ac:spMkLst>
            <pc:docMk/>
            <pc:sldMk cId="1073938571" sldId="436"/>
            <ac:spMk id="8" creationId="{71A6BDF2-86A0-84DC-FC4A-60052BC63CC9}"/>
          </ac:spMkLst>
        </pc:spChg>
        <pc:picChg chg="add mod">
          <ac:chgData name="HAVISH MADHVAPATY" userId="71140313-2703-480b-b9ae-8f282742dbab" providerId="ADAL" clId="{1CEC6C77-2FEA-4DA7-AE0D-274B5CDEC542}" dt="2023-07-02T17:33:00.655" v="7702" actId="14100"/>
          <ac:picMkLst>
            <pc:docMk/>
            <pc:sldMk cId="1073938571" sldId="436"/>
            <ac:picMk id="2" creationId="{D1EB0786-E492-1A83-626E-A793197FCA9C}"/>
          </ac:picMkLst>
        </pc:picChg>
        <pc:picChg chg="add del mod">
          <ac:chgData name="HAVISH MADHVAPATY" userId="71140313-2703-480b-b9ae-8f282742dbab" providerId="ADAL" clId="{1CEC6C77-2FEA-4DA7-AE0D-274B5CDEC542}" dt="2023-06-16T17:24:20.408" v="4309" actId="478"/>
          <ac:picMkLst>
            <pc:docMk/>
            <pc:sldMk cId="1073938571" sldId="436"/>
            <ac:picMk id="3" creationId="{944844C6-9551-23EA-A097-C278436318D7}"/>
          </ac:picMkLst>
        </pc:picChg>
        <pc:picChg chg="add mod">
          <ac:chgData name="HAVISH MADHVAPATY" userId="71140313-2703-480b-b9ae-8f282742dbab" providerId="ADAL" clId="{1CEC6C77-2FEA-4DA7-AE0D-274B5CDEC542}" dt="2023-07-02T17:32:55.760" v="7700" actId="1076"/>
          <ac:picMkLst>
            <pc:docMk/>
            <pc:sldMk cId="1073938571" sldId="436"/>
            <ac:picMk id="4" creationId="{C9388C54-FB52-7C4C-35FC-B3FD1C06E760}"/>
          </ac:picMkLst>
        </pc:picChg>
        <pc:picChg chg="del">
          <ac:chgData name="HAVISH MADHVAPATY" userId="71140313-2703-480b-b9ae-8f282742dbab" providerId="ADAL" clId="{1CEC6C77-2FEA-4DA7-AE0D-274B5CDEC542}" dt="2023-06-12T17:16:53.650" v="549" actId="478"/>
          <ac:picMkLst>
            <pc:docMk/>
            <pc:sldMk cId="1073938571" sldId="436"/>
            <ac:picMk id="4" creationId="{F6A1A1A6-5BED-BB66-CDEE-3DEA4C20532A}"/>
          </ac:picMkLst>
        </pc:picChg>
        <pc:picChg chg="add mod">
          <ac:chgData name="HAVISH MADHVAPATY" userId="71140313-2703-480b-b9ae-8f282742dbab" providerId="ADAL" clId="{1CEC6C77-2FEA-4DA7-AE0D-274B5CDEC542}" dt="2023-07-02T17:32:55.760" v="7700" actId="1076"/>
          <ac:picMkLst>
            <pc:docMk/>
            <pc:sldMk cId="1073938571" sldId="436"/>
            <ac:picMk id="5" creationId="{2169C280-44C6-C455-812F-DA6F7EC3230A}"/>
          </ac:picMkLst>
        </pc:picChg>
        <pc:picChg chg="mod">
          <ac:chgData name="HAVISH MADHVAPATY" userId="71140313-2703-480b-b9ae-8f282742dbab" providerId="ADAL" clId="{1CEC6C77-2FEA-4DA7-AE0D-274B5CDEC542}" dt="2023-07-02T17:33:03.987" v="7703" actId="1076"/>
          <ac:picMkLst>
            <pc:docMk/>
            <pc:sldMk cId="1073938571" sldId="436"/>
            <ac:picMk id="6" creationId="{2BD1F46A-A067-48F5-4B72-4824BD0AE3BC}"/>
          </ac:picMkLst>
        </pc:picChg>
        <pc:picChg chg="del mod">
          <ac:chgData name="HAVISH MADHVAPATY" userId="71140313-2703-480b-b9ae-8f282742dbab" providerId="ADAL" clId="{1CEC6C77-2FEA-4DA7-AE0D-274B5CDEC542}" dt="2023-07-02T17:29:51.811" v="7613" actId="478"/>
          <ac:picMkLst>
            <pc:docMk/>
            <pc:sldMk cId="1073938571" sldId="436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2:38.675" v="7694" actId="1076"/>
        <pc:sldMkLst>
          <pc:docMk/>
          <pc:sldMk cId="2283923360" sldId="43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83923360" sldId="437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2T17:18:53.219" v="583" actId="478"/>
          <ac:spMkLst>
            <pc:docMk/>
            <pc:sldMk cId="2283923360" sldId="437"/>
            <ac:spMk id="8" creationId="{71A6BDF2-86A0-84DC-FC4A-60052BC63CC9}"/>
          </ac:spMkLst>
        </pc:spChg>
        <pc:picChg chg="add mod">
          <ac:chgData name="HAVISH MADHVAPATY" userId="71140313-2703-480b-b9ae-8f282742dbab" providerId="ADAL" clId="{1CEC6C77-2FEA-4DA7-AE0D-274B5CDEC542}" dt="2023-07-02T17:32:35.686" v="7692" actId="1076"/>
          <ac:picMkLst>
            <pc:docMk/>
            <pc:sldMk cId="2283923360" sldId="437"/>
            <ac:picMk id="3" creationId="{2371637B-A821-E5CE-557D-F09DD6B2666B}"/>
          </ac:picMkLst>
        </pc:picChg>
        <pc:picChg chg="del">
          <ac:chgData name="HAVISH MADHVAPATY" userId="71140313-2703-480b-b9ae-8f282742dbab" providerId="ADAL" clId="{1CEC6C77-2FEA-4DA7-AE0D-274B5CDEC542}" dt="2023-06-12T17:18:38.682" v="554" actId="478"/>
          <ac:picMkLst>
            <pc:docMk/>
            <pc:sldMk cId="2283923360" sldId="437"/>
            <ac:picMk id="3" creationId="{944844C6-9551-23EA-A097-C278436318D7}"/>
          </ac:picMkLst>
        </pc:picChg>
        <pc:picChg chg="add mod">
          <ac:chgData name="HAVISH MADHVAPATY" userId="71140313-2703-480b-b9ae-8f282742dbab" providerId="ADAL" clId="{1CEC6C77-2FEA-4DA7-AE0D-274B5CDEC542}" dt="2023-07-02T17:32:38.675" v="7694" actId="1076"/>
          <ac:picMkLst>
            <pc:docMk/>
            <pc:sldMk cId="2283923360" sldId="437"/>
            <ac:picMk id="4" creationId="{DF810BC3-FCC5-1F33-8EBA-5310DC99B83D}"/>
          </ac:picMkLst>
        </pc:picChg>
        <pc:picChg chg="del">
          <ac:chgData name="HAVISH MADHVAPATY" userId="71140313-2703-480b-b9ae-8f282742dbab" providerId="ADAL" clId="{1CEC6C77-2FEA-4DA7-AE0D-274B5CDEC542}" dt="2023-06-12T17:18:52.204" v="582" actId="478"/>
          <ac:picMkLst>
            <pc:docMk/>
            <pc:sldMk cId="2283923360" sldId="437"/>
            <ac:picMk id="6" creationId="{2BD1F46A-A067-48F5-4B72-4824BD0AE3BC}"/>
          </ac:picMkLst>
        </pc:picChg>
        <pc:picChg chg="add mod">
          <ac:chgData name="HAVISH MADHVAPATY" userId="71140313-2703-480b-b9ae-8f282742dbab" providerId="ADAL" clId="{1CEC6C77-2FEA-4DA7-AE0D-274B5CDEC542}" dt="2023-07-02T17:32:35.686" v="7692" actId="1076"/>
          <ac:picMkLst>
            <pc:docMk/>
            <pc:sldMk cId="2283923360" sldId="437"/>
            <ac:picMk id="6" creationId="{87B9B348-4C32-BA53-96E8-C17F3E864E3A}"/>
          </ac:picMkLst>
        </pc:picChg>
        <pc:picChg chg="del mod">
          <ac:chgData name="HAVISH MADHVAPATY" userId="71140313-2703-480b-b9ae-8f282742dbab" providerId="ADAL" clId="{1CEC6C77-2FEA-4DA7-AE0D-274B5CDEC542}" dt="2023-07-02T17:29:53.138" v="7615" actId="478"/>
          <ac:picMkLst>
            <pc:docMk/>
            <pc:sldMk cId="2283923360" sldId="437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7:50:04.128" v="9762" actId="1076"/>
        <pc:sldMkLst>
          <pc:docMk/>
          <pc:sldMk cId="3622616315" sldId="43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622616315" sldId="438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32:23.472" v="7688" actId="14100"/>
          <ac:picMkLst>
            <pc:docMk/>
            <pc:sldMk cId="3622616315" sldId="438"/>
            <ac:picMk id="3" creationId="{C8C463E6-A080-48C8-6249-F50FD82661C7}"/>
          </ac:picMkLst>
        </pc:picChg>
        <pc:picChg chg="add mod">
          <ac:chgData name="HAVISH MADHVAPATY" userId="71140313-2703-480b-b9ae-8f282742dbab" providerId="ADAL" clId="{1CEC6C77-2FEA-4DA7-AE0D-274B5CDEC542}" dt="2023-07-06T17:50:04.128" v="9762" actId="1076"/>
          <ac:picMkLst>
            <pc:docMk/>
            <pc:sldMk cId="3622616315" sldId="438"/>
            <ac:picMk id="4" creationId="{1A29F5E0-BB56-C369-3710-F3F963B08B5B}"/>
          </ac:picMkLst>
        </pc:picChg>
        <pc:picChg chg="del">
          <ac:chgData name="HAVISH MADHVAPATY" userId="71140313-2703-480b-b9ae-8f282742dbab" providerId="ADAL" clId="{1CEC6C77-2FEA-4DA7-AE0D-274B5CDEC542}" dt="2023-06-12T17:22:25.194" v="585" actId="478"/>
          <ac:picMkLst>
            <pc:docMk/>
            <pc:sldMk cId="3622616315" sldId="438"/>
            <ac:picMk id="4" creationId="{DF810BC3-FCC5-1F33-8EBA-5310DC99B83D}"/>
          </ac:picMkLst>
        </pc:picChg>
        <pc:picChg chg="add mod">
          <ac:chgData name="HAVISH MADHVAPATY" userId="71140313-2703-480b-b9ae-8f282742dbab" providerId="ADAL" clId="{1CEC6C77-2FEA-4DA7-AE0D-274B5CDEC542}" dt="2023-07-02T17:32:25.104" v="7689" actId="1076"/>
          <ac:picMkLst>
            <pc:docMk/>
            <pc:sldMk cId="3622616315" sldId="438"/>
            <ac:picMk id="5" creationId="{CFC100D1-C82A-6C37-0857-0F0931BBC7D1}"/>
          </ac:picMkLst>
        </pc:picChg>
        <pc:picChg chg="del mod">
          <ac:chgData name="HAVISH MADHVAPATY" userId="71140313-2703-480b-b9ae-8f282742dbab" providerId="ADAL" clId="{1CEC6C77-2FEA-4DA7-AE0D-274B5CDEC542}" dt="2023-07-02T17:29:53.791" v="7616" actId="478"/>
          <ac:picMkLst>
            <pc:docMk/>
            <pc:sldMk cId="3622616315" sldId="438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54.489" v="7617" actId="478"/>
        <pc:sldMkLst>
          <pc:docMk/>
          <pc:sldMk cId="3975981734" sldId="43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75981734" sldId="439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975981734" sldId="439"/>
            <ac:picMk id="2" creationId="{9F15F0FD-74EC-DD61-EB41-DA98A32DFAFC}"/>
          </ac:picMkLst>
        </pc:picChg>
        <pc:picChg chg="del">
          <ac:chgData name="HAVISH MADHVAPATY" userId="71140313-2703-480b-b9ae-8f282742dbab" providerId="ADAL" clId="{1CEC6C77-2FEA-4DA7-AE0D-274B5CDEC542}" dt="2023-06-12T17:29:44.104" v="676" actId="478"/>
          <ac:picMkLst>
            <pc:docMk/>
            <pc:sldMk cId="3975981734" sldId="439"/>
            <ac:picMk id="3" creationId="{C8C463E6-A080-48C8-6249-F50FD82661C7}"/>
          </ac:picMkLst>
        </pc:picChg>
        <pc:picChg chg="add 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3975981734" sldId="439"/>
            <ac:picMk id="4" creationId="{7385946F-FF09-D5C6-0323-75A8E8EF48D8}"/>
          </ac:picMkLst>
        </pc:picChg>
        <pc:picChg chg="del mod">
          <ac:chgData name="HAVISH MADHVAPATY" userId="71140313-2703-480b-b9ae-8f282742dbab" providerId="ADAL" clId="{1CEC6C77-2FEA-4DA7-AE0D-274B5CDEC542}" dt="2023-07-02T17:29:54.489" v="7617" actId="478"/>
          <ac:picMkLst>
            <pc:docMk/>
            <pc:sldMk cId="3975981734" sldId="439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2:14.387" v="7685" actId="1076"/>
        <pc:sldMkLst>
          <pc:docMk/>
          <pc:sldMk cId="4241287626" sldId="440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4241287626" sldId="440"/>
            <ac:spMk id="5" creationId="{8F801913-2CA0-1D11-64B6-93B02D949C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41287626" sldId="440"/>
            <ac:spMk id="7" creationId="{49801DBF-8101-45D9-9486-964AB6F62F59}"/>
          </ac:spMkLst>
        </pc:spChg>
        <pc:grpChg chg="add mod">
          <ac:chgData name="HAVISH MADHVAPATY" userId="71140313-2703-480b-b9ae-8f282742dbab" providerId="ADAL" clId="{1CEC6C77-2FEA-4DA7-AE0D-274B5CDEC542}" dt="2023-07-02T17:32:14.387" v="7685" actId="1076"/>
          <ac:grpSpMkLst>
            <pc:docMk/>
            <pc:sldMk cId="4241287626" sldId="440"/>
            <ac:grpSpMk id="2" creationId="{C866C9F9-9F23-5A97-62A4-3C995ED5263E}"/>
          </ac:grpSpMkLst>
        </pc:grpChg>
        <pc:picChg chg="add del mod">
          <ac:chgData name="HAVISH MADHVAPATY" userId="71140313-2703-480b-b9ae-8f282742dbab" providerId="ADAL" clId="{1CEC6C77-2FEA-4DA7-AE0D-274B5CDEC542}" dt="2023-06-12T17:32:49.396" v="698" actId="478"/>
          <ac:picMkLst>
            <pc:docMk/>
            <pc:sldMk cId="4241287626" sldId="440"/>
            <ac:picMk id="3" creationId="{398D7907-E7DF-C628-97FA-FEA87FDD3E0E}"/>
          </ac:picMkLst>
        </pc:picChg>
        <pc:picChg chg="del">
          <ac:chgData name="HAVISH MADHVAPATY" userId="71140313-2703-480b-b9ae-8f282742dbab" providerId="ADAL" clId="{1CEC6C77-2FEA-4DA7-AE0D-274B5CDEC542}" dt="2023-06-12T17:32:12.202" v="690" actId="478"/>
          <ac:picMkLst>
            <pc:docMk/>
            <pc:sldMk cId="4241287626" sldId="440"/>
            <ac:picMk id="4" creationId="{7385946F-FF09-D5C6-0323-75A8E8EF48D8}"/>
          </ac:picMkLst>
        </pc:picChg>
        <pc:picChg chg="add mod ord">
          <ac:chgData name="HAVISH MADHVAPATY" userId="71140313-2703-480b-b9ae-8f282742dbab" providerId="ADAL" clId="{1CEC6C77-2FEA-4DA7-AE0D-274B5CDEC542}" dt="2023-07-02T11:54:55.920" v="7223"/>
          <ac:picMkLst>
            <pc:docMk/>
            <pc:sldMk cId="4241287626" sldId="440"/>
            <ac:picMk id="8" creationId="{46DA4676-E62C-470C-659E-4E680B65AC7A}"/>
          </ac:picMkLst>
        </pc:picChg>
        <pc:picChg chg="del mod">
          <ac:chgData name="HAVISH MADHVAPATY" userId="71140313-2703-480b-b9ae-8f282742dbab" providerId="ADAL" clId="{1CEC6C77-2FEA-4DA7-AE0D-274B5CDEC542}" dt="2023-07-02T17:29:55.140" v="7618" actId="478"/>
          <ac:picMkLst>
            <pc:docMk/>
            <pc:sldMk cId="4241287626" sldId="440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2:07.106" v="7682" actId="1076"/>
        <pc:sldMkLst>
          <pc:docMk/>
          <pc:sldMk cId="3976395391" sldId="44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76395391" sldId="441"/>
            <ac:spMk id="5" creationId="{8F801913-2CA0-1D11-64B6-93B02D949C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76395391" sldId="441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32:07.106" v="7682" actId="1076"/>
          <ac:picMkLst>
            <pc:docMk/>
            <pc:sldMk cId="3976395391" sldId="441"/>
            <ac:picMk id="3" creationId="{6B99AFDA-1517-4C17-AA4E-FE47FB6FFA0C}"/>
          </ac:picMkLst>
        </pc:picChg>
        <pc:picChg chg="add mod">
          <ac:chgData name="HAVISH MADHVAPATY" userId="71140313-2703-480b-b9ae-8f282742dbab" providerId="ADAL" clId="{1CEC6C77-2FEA-4DA7-AE0D-274B5CDEC542}" dt="2023-07-02T17:32:04.419" v="7680" actId="1076"/>
          <ac:picMkLst>
            <pc:docMk/>
            <pc:sldMk cId="3976395391" sldId="441"/>
            <ac:picMk id="4" creationId="{F53ACAC7-389C-DB41-914D-738538124148}"/>
          </ac:picMkLst>
        </pc:picChg>
        <pc:picChg chg="add mod">
          <ac:chgData name="HAVISH MADHVAPATY" userId="71140313-2703-480b-b9ae-8f282742dbab" providerId="ADAL" clId="{1CEC6C77-2FEA-4DA7-AE0D-274B5CDEC542}" dt="2023-07-02T17:32:04.419" v="7680" actId="1076"/>
          <ac:picMkLst>
            <pc:docMk/>
            <pc:sldMk cId="3976395391" sldId="441"/>
            <ac:picMk id="6" creationId="{E75AE4BD-112C-3FEF-9BD5-3BDDE713CC0D}"/>
          </ac:picMkLst>
        </pc:picChg>
        <pc:picChg chg="del">
          <ac:chgData name="HAVISH MADHVAPATY" userId="71140313-2703-480b-b9ae-8f282742dbab" providerId="ADAL" clId="{1CEC6C77-2FEA-4DA7-AE0D-274B5CDEC542}" dt="2023-06-12T17:35:29.540" v="724" actId="478"/>
          <ac:picMkLst>
            <pc:docMk/>
            <pc:sldMk cId="3976395391" sldId="441"/>
            <ac:picMk id="8" creationId="{46DA4676-E62C-470C-659E-4E680B65AC7A}"/>
          </ac:picMkLst>
        </pc:picChg>
        <pc:picChg chg="del mod">
          <ac:chgData name="HAVISH MADHVAPATY" userId="71140313-2703-480b-b9ae-8f282742dbab" providerId="ADAL" clId="{1CEC6C77-2FEA-4DA7-AE0D-274B5CDEC542}" dt="2023-07-02T17:29:55.883" v="7619" actId="478"/>
          <ac:picMkLst>
            <pc:docMk/>
            <pc:sldMk cId="3976395391" sldId="441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56.514" v="7620" actId="478"/>
        <pc:sldMkLst>
          <pc:docMk/>
          <pc:sldMk cId="364550053" sldId="442"/>
        </pc:sldMkLst>
        <pc:spChg chg="del">
          <ac:chgData name="HAVISH MADHVAPATY" userId="71140313-2703-480b-b9ae-8f282742dbab" providerId="ADAL" clId="{1CEC6C77-2FEA-4DA7-AE0D-274B5CDEC542}" dt="2023-06-12T17:37:44.697" v="734" actId="478"/>
          <ac:spMkLst>
            <pc:docMk/>
            <pc:sldMk cId="364550053" sldId="442"/>
            <ac:spMk id="5" creationId="{8F801913-2CA0-1D11-64B6-93B02D949C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64550053" sldId="442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64550053" sldId="442"/>
            <ac:picMk id="3" creationId="{549D76D9-E10C-296C-268B-589E742558CC}"/>
          </ac:picMkLst>
        </pc:picChg>
        <pc:picChg chg="del">
          <ac:chgData name="HAVISH MADHVAPATY" userId="71140313-2703-480b-b9ae-8f282742dbab" providerId="ADAL" clId="{1CEC6C77-2FEA-4DA7-AE0D-274B5CDEC542}" dt="2023-06-12T17:37:40.984" v="731" actId="478"/>
          <ac:picMkLst>
            <pc:docMk/>
            <pc:sldMk cId="364550053" sldId="442"/>
            <ac:picMk id="3" creationId="{6B99AFDA-1517-4C17-AA4E-FE47FB6FFA0C}"/>
          </ac:picMkLst>
        </pc:picChg>
        <pc:picChg chg="add del mod">
          <ac:chgData name="HAVISH MADHVAPATY" userId="71140313-2703-480b-b9ae-8f282742dbab" providerId="ADAL" clId="{1CEC6C77-2FEA-4DA7-AE0D-274B5CDEC542}" dt="2023-06-16T17:23:02.443" v="4294" actId="478"/>
          <ac:picMkLst>
            <pc:docMk/>
            <pc:sldMk cId="364550053" sldId="442"/>
            <ac:picMk id="4" creationId="{C31E126E-4742-4ABA-E021-1FEAF5BA41C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64550053" sldId="442"/>
            <ac:picMk id="4" creationId="{F55AC589-0AEA-15CE-5367-EA417213ED6F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64550053" sldId="442"/>
            <ac:picMk id="6" creationId="{7AB18935-1874-4230-EC1B-34DED44E52CA}"/>
          </ac:picMkLst>
        </pc:picChg>
        <pc:picChg chg="del mod">
          <ac:chgData name="HAVISH MADHVAPATY" userId="71140313-2703-480b-b9ae-8f282742dbab" providerId="ADAL" clId="{1CEC6C77-2FEA-4DA7-AE0D-274B5CDEC542}" dt="2023-07-02T17:29:56.514" v="7620" actId="478"/>
          <ac:picMkLst>
            <pc:docMk/>
            <pc:sldMk cId="364550053" sldId="442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57.189" v="7621" actId="478"/>
        <pc:sldMkLst>
          <pc:docMk/>
          <pc:sldMk cId="4104414504" sldId="44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04414504" sldId="443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104414504" sldId="443"/>
            <ac:picMk id="3" creationId="{B7F0E9E6-7F95-266C-9AB8-B4015D768F5B}"/>
          </ac:picMkLst>
        </pc:picChg>
        <pc:picChg chg="del">
          <ac:chgData name="HAVISH MADHVAPATY" userId="71140313-2703-480b-b9ae-8f282742dbab" providerId="ADAL" clId="{1CEC6C77-2FEA-4DA7-AE0D-274B5CDEC542}" dt="2023-06-12T17:42:25.642" v="754" actId="478"/>
          <ac:picMkLst>
            <pc:docMk/>
            <pc:sldMk cId="4104414504" sldId="443"/>
            <ac:picMk id="4" creationId="{C31E126E-4742-4ABA-E021-1FEAF5BA41C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104414504" sldId="443"/>
            <ac:picMk id="6" creationId="{574FEE54-7405-DD5E-07E9-33A1A65C146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104414504" sldId="443"/>
            <ac:picMk id="9" creationId="{8BB5D537-9886-F237-B3BE-D7D43ABF559D}"/>
          </ac:picMkLst>
        </pc:picChg>
        <pc:picChg chg="del mod">
          <ac:chgData name="HAVISH MADHVAPATY" userId="71140313-2703-480b-b9ae-8f282742dbab" providerId="ADAL" clId="{1CEC6C77-2FEA-4DA7-AE0D-274B5CDEC542}" dt="2023-07-02T17:29:57.189" v="7621" actId="478"/>
          <ac:picMkLst>
            <pc:docMk/>
            <pc:sldMk cId="4104414504" sldId="443"/>
            <ac:picMk id="12" creationId="{6663F4CD-2042-7B03-B64B-5DF45D654DE4}"/>
          </ac:picMkLst>
        </pc:picChg>
      </pc:sldChg>
      <pc:sldChg chg="add del setBg">
        <pc:chgData name="HAVISH MADHVAPATY" userId="71140313-2703-480b-b9ae-8f282742dbab" providerId="ADAL" clId="{1CEC6C77-2FEA-4DA7-AE0D-274B5CDEC542}" dt="2023-06-12T17:52:38.462" v="785"/>
        <pc:sldMkLst>
          <pc:docMk/>
          <pc:sldMk cId="1613949845" sldId="444"/>
        </pc:sldMkLst>
      </pc:sldChg>
      <pc:sldChg chg="delSp modSp add mod">
        <pc:chgData name="HAVISH MADHVAPATY" userId="71140313-2703-480b-b9ae-8f282742dbab" providerId="ADAL" clId="{1CEC6C77-2FEA-4DA7-AE0D-274B5CDEC542}" dt="2023-07-02T17:27:54.650" v="7486" actId="478"/>
        <pc:sldMkLst>
          <pc:docMk/>
          <pc:sldMk cId="2579982054" sldId="44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79982054" sldId="444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79982054" sldId="444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79982054" sldId="444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79982054" sldId="444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579982054" sldId="444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7:54.650" v="7486" actId="478"/>
          <ac:picMkLst>
            <pc:docMk/>
            <pc:sldMk cId="2579982054" sldId="444"/>
            <ac:picMk id="4" creationId="{8B436C26-E06F-5F02-18E4-673D8AFA492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7:55.481" v="7487" actId="478"/>
        <pc:sldMkLst>
          <pc:docMk/>
          <pc:sldMk cId="2502228002" sldId="44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02228002" sldId="445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2T18:01:04.510" v="834" actId="478"/>
          <ac:spMkLst>
            <pc:docMk/>
            <pc:sldMk cId="2502228002" sldId="445"/>
            <ac:spMk id="9" creationId="{57D00FA1-C0E1-4935-B9F3-DDEB571F0D7F}"/>
          </ac:spMkLst>
        </pc:spChg>
        <pc:picChg chg="add del mod">
          <ac:chgData name="HAVISH MADHVAPATY" userId="71140313-2703-480b-b9ae-8f282742dbab" providerId="ADAL" clId="{1CEC6C77-2FEA-4DA7-AE0D-274B5CDEC542}" dt="2023-06-16T16:17:32.168" v="3808" actId="478"/>
          <ac:picMkLst>
            <pc:docMk/>
            <pc:sldMk cId="2502228002" sldId="445"/>
            <ac:picMk id="3" creationId="{2F066187-761F-5039-6D1C-46CD90541A70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502228002" sldId="445"/>
            <ac:picMk id="4" creationId="{8EA4877D-68AE-57E0-344D-952CE47A9D41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502228002" sldId="445"/>
            <ac:picMk id="5" creationId="{2E7304DC-6C56-A8A1-97D9-4F47A046F53E}"/>
          </ac:picMkLst>
        </pc:picChg>
        <pc:picChg chg="del">
          <ac:chgData name="HAVISH MADHVAPATY" userId="71140313-2703-480b-b9ae-8f282742dbab" providerId="ADAL" clId="{1CEC6C77-2FEA-4DA7-AE0D-274B5CDEC542}" dt="2023-06-12T18:00:40.573" v="833" actId="478"/>
          <ac:picMkLst>
            <pc:docMk/>
            <pc:sldMk cId="2502228002" sldId="445"/>
            <ac:picMk id="8" creationId="{3C32C55A-89BD-5587-8905-4F42BDAD844F}"/>
          </ac:picMkLst>
        </pc:picChg>
        <pc:picChg chg="del mod">
          <ac:chgData name="HAVISH MADHVAPATY" userId="71140313-2703-480b-b9ae-8f282742dbab" providerId="ADAL" clId="{1CEC6C77-2FEA-4DA7-AE0D-274B5CDEC542}" dt="2023-07-02T17:27:55.481" v="7487" actId="478"/>
          <ac:picMkLst>
            <pc:docMk/>
            <pc:sldMk cId="2502228002" sldId="445"/>
            <ac:picMk id="10" creationId="{0BE56829-0CB0-3377-6FD1-F41620CAB347}"/>
          </ac:picMkLst>
        </pc:picChg>
      </pc:sldChg>
      <pc:sldChg chg="add del setBg">
        <pc:chgData name="HAVISH MADHVAPATY" userId="71140313-2703-480b-b9ae-8f282742dbab" providerId="ADAL" clId="{1CEC6C77-2FEA-4DA7-AE0D-274B5CDEC542}" dt="2023-06-12T17:52:38.462" v="785"/>
        <pc:sldMkLst>
          <pc:docMk/>
          <pc:sldMk cId="3344621126" sldId="445"/>
        </pc:sldMkLst>
      </pc:sldChg>
      <pc:sldChg chg="addSp delSp modSp add mod">
        <pc:chgData name="HAVISH MADHVAPATY" userId="71140313-2703-480b-b9ae-8f282742dbab" providerId="ADAL" clId="{1CEC6C77-2FEA-4DA7-AE0D-274B5CDEC542}" dt="2023-07-03T15:32:25.932" v="8214"/>
        <pc:sldMkLst>
          <pc:docMk/>
          <pc:sldMk cId="4188585474" sldId="446"/>
        </pc:sldMkLst>
        <pc:spChg chg="add mod">
          <ac:chgData name="HAVISH MADHVAPATY" userId="71140313-2703-480b-b9ae-8f282742dbab" providerId="ADAL" clId="{1CEC6C77-2FEA-4DA7-AE0D-274B5CDEC542}" dt="2023-07-03T07:33:12.046" v="8192" actId="20577"/>
          <ac:spMkLst>
            <pc:docMk/>
            <pc:sldMk cId="4188585474" sldId="446"/>
            <ac:spMk id="2" creationId="{D45CB0D1-A66B-E85E-5B22-CA9D6C102B7A}"/>
          </ac:spMkLst>
        </pc:spChg>
        <pc:spChg chg="add mod">
          <ac:chgData name="HAVISH MADHVAPATY" userId="71140313-2703-480b-b9ae-8f282742dbab" providerId="ADAL" clId="{1CEC6C77-2FEA-4DA7-AE0D-274B5CDEC542}" dt="2023-07-03T15:32:25.932" v="8214"/>
          <ac:spMkLst>
            <pc:docMk/>
            <pc:sldMk cId="4188585474" sldId="446"/>
            <ac:spMk id="4" creationId="{928868FE-3B1D-1880-C4B8-408513DE4C3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88585474" sldId="446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188585474" sldId="446"/>
            <ac:picMk id="3" creationId="{2EC3768C-E12C-FD70-EA4F-8D4937424892}"/>
          </ac:picMkLst>
        </pc:picChg>
        <pc:picChg chg="del">
          <ac:chgData name="HAVISH MADHVAPATY" userId="71140313-2703-480b-b9ae-8f282742dbab" providerId="ADAL" clId="{1CEC6C77-2FEA-4DA7-AE0D-274B5CDEC542}" dt="2023-06-12T18:01:56.421" v="851" actId="478"/>
          <ac:picMkLst>
            <pc:docMk/>
            <pc:sldMk cId="4188585474" sldId="446"/>
            <ac:picMk id="3" creationId="{2F066187-761F-5039-6D1C-46CD90541A70}"/>
          </ac:picMkLst>
        </pc:picChg>
        <pc:picChg chg="add del mod">
          <ac:chgData name="HAVISH MADHVAPATY" userId="71140313-2703-480b-b9ae-8f282742dbab" providerId="ADAL" clId="{1CEC6C77-2FEA-4DA7-AE0D-274B5CDEC542}" dt="2023-06-16T16:17:48.418" v="3815" actId="478"/>
          <ac:picMkLst>
            <pc:docMk/>
            <pc:sldMk cId="4188585474" sldId="446"/>
            <ac:picMk id="4" creationId="{0E0114C0-8C3E-680D-E088-AA0A8DF0AAC5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188585474" sldId="446"/>
            <ac:picMk id="5" creationId="{E19FB4F5-C0BC-2B25-BB84-DF0BDF037B53}"/>
          </ac:picMkLst>
        </pc:picChg>
        <pc:picChg chg="del mod">
          <ac:chgData name="HAVISH MADHVAPATY" userId="71140313-2703-480b-b9ae-8f282742dbab" providerId="ADAL" clId="{1CEC6C77-2FEA-4DA7-AE0D-274B5CDEC542}" dt="2023-07-02T17:27:56.229" v="7488" actId="478"/>
          <ac:picMkLst>
            <pc:docMk/>
            <pc:sldMk cId="4188585474" sldId="446"/>
            <ac:picMk id="10" creationId="{0BE56829-0CB0-3377-6FD1-F41620CAB34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5:32:51.279" v="8278" actId="14100"/>
        <pc:sldMkLst>
          <pc:docMk/>
          <pc:sldMk cId="1732642529" sldId="447"/>
        </pc:sldMkLst>
        <pc:spChg chg="add mod">
          <ac:chgData name="HAVISH MADHVAPATY" userId="71140313-2703-480b-b9ae-8f282742dbab" providerId="ADAL" clId="{1CEC6C77-2FEA-4DA7-AE0D-274B5CDEC542}" dt="2023-07-03T15:32:51.279" v="8278" actId="14100"/>
          <ac:spMkLst>
            <pc:docMk/>
            <pc:sldMk cId="1732642529" sldId="447"/>
            <ac:spMk id="2" creationId="{5B957088-691E-A732-CB22-F9C54F74343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32642529" sldId="447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6-16T16:18:27.501" v="3823" actId="478"/>
          <ac:picMkLst>
            <pc:docMk/>
            <pc:sldMk cId="1732642529" sldId="447"/>
            <ac:picMk id="3" creationId="{4313472C-F94C-EF0C-F5D5-91821AAD7992}"/>
          </ac:picMkLst>
        </pc:picChg>
        <pc:picChg chg="del">
          <ac:chgData name="HAVISH MADHVAPATY" userId="71140313-2703-480b-b9ae-8f282742dbab" providerId="ADAL" clId="{1CEC6C77-2FEA-4DA7-AE0D-274B5CDEC542}" dt="2023-06-12T18:02:47.024" v="865" actId="478"/>
          <ac:picMkLst>
            <pc:docMk/>
            <pc:sldMk cId="1732642529" sldId="447"/>
            <ac:picMk id="4" creationId="{0E0114C0-8C3E-680D-E088-AA0A8DF0AAC5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732642529" sldId="447"/>
            <ac:picMk id="4" creationId="{23EECEE3-F777-6F09-9CC0-DA0D676AAB59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732642529" sldId="447"/>
            <ac:picMk id="5" creationId="{40F153BF-7F7C-ABF2-1C6E-A4E5FBEBD1FF}"/>
          </ac:picMkLst>
        </pc:picChg>
        <pc:picChg chg="del mod">
          <ac:chgData name="HAVISH MADHVAPATY" userId="71140313-2703-480b-b9ae-8f282742dbab" providerId="ADAL" clId="{1CEC6C77-2FEA-4DA7-AE0D-274B5CDEC542}" dt="2023-07-02T17:27:56.945" v="7489" actId="478"/>
          <ac:picMkLst>
            <pc:docMk/>
            <pc:sldMk cId="1732642529" sldId="447"/>
            <ac:picMk id="10" creationId="{0BE56829-0CB0-3377-6FD1-F41620CAB34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7:57.711" v="7490" actId="478"/>
        <pc:sldMkLst>
          <pc:docMk/>
          <pc:sldMk cId="4118609205" sldId="44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18609205" sldId="448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2T18:03:18.996" v="882" actId="478"/>
          <ac:picMkLst>
            <pc:docMk/>
            <pc:sldMk cId="4118609205" sldId="448"/>
            <ac:picMk id="3" creationId="{2F066187-761F-5039-6D1C-46CD90541A70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118609205" sldId="448"/>
            <ac:picMk id="3" creationId="{C6D6E863-0FE8-7C82-F7DD-B3F33FC5284C}"/>
          </ac:picMkLst>
        </pc:picChg>
        <pc:picChg chg="add del mod">
          <ac:chgData name="HAVISH MADHVAPATY" userId="71140313-2703-480b-b9ae-8f282742dbab" providerId="ADAL" clId="{1CEC6C77-2FEA-4DA7-AE0D-274B5CDEC542}" dt="2023-06-16T16:18:59.607" v="3835" actId="478"/>
          <ac:picMkLst>
            <pc:docMk/>
            <pc:sldMk cId="4118609205" sldId="448"/>
            <ac:picMk id="4" creationId="{78557616-15B1-6BE5-8ED8-D4E12EFEB65C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118609205" sldId="448"/>
            <ac:picMk id="5" creationId="{CE636A2A-19CA-0305-F515-F662E7817331}"/>
          </ac:picMkLst>
        </pc:picChg>
        <pc:picChg chg="del mod">
          <ac:chgData name="HAVISH MADHVAPATY" userId="71140313-2703-480b-b9ae-8f282742dbab" providerId="ADAL" clId="{1CEC6C77-2FEA-4DA7-AE0D-274B5CDEC542}" dt="2023-07-02T17:27:57.711" v="7490" actId="478"/>
          <ac:picMkLst>
            <pc:docMk/>
            <pc:sldMk cId="4118609205" sldId="448"/>
            <ac:picMk id="10" creationId="{0BE56829-0CB0-3377-6FD1-F41620CAB347}"/>
          </ac:picMkLst>
        </pc:picChg>
      </pc:sldChg>
      <pc:sldChg chg="addSp delSp modSp add mod replId">
        <pc:chgData name="HAVISH MADHVAPATY" userId="71140313-2703-480b-b9ae-8f282742dbab" providerId="ADAL" clId="{1CEC6C77-2FEA-4DA7-AE0D-274B5CDEC542}" dt="2023-07-02T17:27:58.654" v="7491" actId="478"/>
        <pc:sldMkLst>
          <pc:docMk/>
          <pc:sldMk cId="2592377234" sldId="44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592377234" sldId="449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6-16T16:19:24.160" v="3842" actId="478"/>
          <ac:picMkLst>
            <pc:docMk/>
            <pc:sldMk cId="2592377234" sldId="449"/>
            <ac:picMk id="3" creationId="{6A1E840C-BE97-B7A6-7075-6136F5C0F8A0}"/>
          </ac:picMkLst>
        </pc:picChg>
        <pc:picChg chg="del">
          <ac:chgData name="HAVISH MADHVAPATY" userId="71140313-2703-480b-b9ae-8f282742dbab" providerId="ADAL" clId="{1CEC6C77-2FEA-4DA7-AE0D-274B5CDEC542}" dt="2023-06-12T18:03:47.617" v="898" actId="478"/>
          <ac:picMkLst>
            <pc:docMk/>
            <pc:sldMk cId="2592377234" sldId="449"/>
            <ac:picMk id="4" creationId="{0E0114C0-8C3E-680D-E088-AA0A8DF0AAC5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592377234" sldId="449"/>
            <ac:picMk id="4" creationId="{9F5D009A-1F72-71A6-167F-83B2D33195C8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592377234" sldId="449"/>
            <ac:picMk id="5" creationId="{37A32F5B-A338-4E4B-4FCA-DB0A1FD39DB9}"/>
          </ac:picMkLst>
        </pc:picChg>
        <pc:picChg chg="del mod">
          <ac:chgData name="HAVISH MADHVAPATY" userId="71140313-2703-480b-b9ae-8f282742dbab" providerId="ADAL" clId="{1CEC6C77-2FEA-4DA7-AE0D-274B5CDEC542}" dt="2023-07-02T17:27:58.654" v="7491" actId="478"/>
          <ac:picMkLst>
            <pc:docMk/>
            <pc:sldMk cId="2592377234" sldId="449"/>
            <ac:picMk id="10" creationId="{0BE56829-0CB0-3377-6FD1-F41620CAB347}"/>
          </ac:picMkLst>
        </pc:picChg>
      </pc:sldChg>
      <pc:sldChg chg="addSp delSp modSp add mod replId">
        <pc:chgData name="HAVISH MADHVAPATY" userId="71140313-2703-480b-b9ae-8f282742dbab" providerId="ADAL" clId="{1CEC6C77-2FEA-4DA7-AE0D-274B5CDEC542}" dt="2023-07-02T17:28:10.242" v="7492" actId="478"/>
        <pc:sldMkLst>
          <pc:docMk/>
          <pc:sldMk cId="1491822602" sldId="45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91822602" sldId="450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2T18:04:07.238" v="904" actId="478"/>
          <ac:picMkLst>
            <pc:docMk/>
            <pc:sldMk cId="1491822602" sldId="450"/>
            <ac:picMk id="3" creationId="{4313472C-F94C-EF0C-F5D5-91821AAD7992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491822602" sldId="450"/>
            <ac:picMk id="3" creationId="{EF5B639E-29EC-781F-94A9-C1689D05090F}"/>
          </ac:picMkLst>
        </pc:picChg>
        <pc:picChg chg="add del mod">
          <ac:chgData name="HAVISH MADHVAPATY" userId="71140313-2703-480b-b9ae-8f282742dbab" providerId="ADAL" clId="{1CEC6C77-2FEA-4DA7-AE0D-274B5CDEC542}" dt="2023-06-16T16:19:55.142" v="3849" actId="478"/>
          <ac:picMkLst>
            <pc:docMk/>
            <pc:sldMk cId="1491822602" sldId="450"/>
            <ac:picMk id="4" creationId="{D4528255-A855-1E77-BD73-32B3C68D1D5F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491822602" sldId="450"/>
            <ac:picMk id="5" creationId="{10965EA8-68D8-679C-DECE-DF65F9ACB827}"/>
          </ac:picMkLst>
        </pc:picChg>
        <pc:picChg chg="del mod">
          <ac:chgData name="HAVISH MADHVAPATY" userId="71140313-2703-480b-b9ae-8f282742dbab" providerId="ADAL" clId="{1CEC6C77-2FEA-4DA7-AE0D-274B5CDEC542}" dt="2023-07-02T17:28:10.242" v="7492" actId="478"/>
          <ac:picMkLst>
            <pc:docMk/>
            <pc:sldMk cId="1491822602" sldId="450"/>
            <ac:picMk id="10" creationId="{0BE56829-0CB0-3377-6FD1-F41620CAB347}"/>
          </ac:picMkLst>
        </pc:picChg>
      </pc:sldChg>
      <pc:sldChg chg="add del setBg">
        <pc:chgData name="HAVISH MADHVAPATY" userId="71140313-2703-480b-b9ae-8f282742dbab" providerId="ADAL" clId="{1CEC6C77-2FEA-4DA7-AE0D-274B5CDEC542}" dt="2023-06-12T18:16:22.726" v="909"/>
        <pc:sldMkLst>
          <pc:docMk/>
          <pc:sldMk cId="1657374898" sldId="451"/>
        </pc:sldMkLst>
      </pc:sldChg>
      <pc:sldChg chg="delSp modSp add mod">
        <pc:chgData name="HAVISH MADHVAPATY" userId="71140313-2703-480b-b9ae-8f282742dbab" providerId="ADAL" clId="{1CEC6C77-2FEA-4DA7-AE0D-274B5CDEC542}" dt="2023-07-02T17:28:59.362" v="7548" actId="478"/>
        <pc:sldMkLst>
          <pc:docMk/>
          <pc:sldMk cId="1791955993" sldId="45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91955993" sldId="451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91955993" sldId="451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91955993" sldId="451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91955993" sldId="451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791955993" sldId="451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8:59.362" v="7548" actId="478"/>
          <ac:picMkLst>
            <pc:docMk/>
            <pc:sldMk cId="1791955993" sldId="451"/>
            <ac:picMk id="4" creationId="{32D1B6CD-6788-4261-9EA4-CAD8A301DC53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00.060" v="7549" actId="478"/>
        <pc:sldMkLst>
          <pc:docMk/>
          <pc:sldMk cId="628575712" sldId="45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628575712" sldId="452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628575712" sldId="452"/>
            <ac:picMk id="3" creationId="{46D54D68-5E8F-9A49-18DB-B7C56478E7C0}"/>
          </ac:picMkLst>
        </pc:picChg>
        <pc:picChg chg="add del mod">
          <ac:chgData name="HAVISH MADHVAPATY" userId="71140313-2703-480b-b9ae-8f282742dbab" providerId="ADAL" clId="{1CEC6C77-2FEA-4DA7-AE0D-274B5CDEC542}" dt="2023-06-16T16:38:14.490" v="4029" actId="478"/>
          <ac:picMkLst>
            <pc:docMk/>
            <pc:sldMk cId="628575712" sldId="452"/>
            <ac:picMk id="3" creationId="{7F0666DD-1F85-4B6B-9459-330D532747C3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628575712" sldId="452"/>
            <ac:picMk id="4" creationId="{F300726F-800A-3563-C21C-FF264A4B1743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628575712" sldId="452"/>
            <ac:picMk id="5" creationId="{8573D7F4-435F-04FA-8DAA-87698C4A1260}"/>
          </ac:picMkLst>
        </pc:picChg>
        <pc:picChg chg="del">
          <ac:chgData name="HAVISH MADHVAPATY" userId="71140313-2703-480b-b9ae-8f282742dbab" providerId="ADAL" clId="{1CEC6C77-2FEA-4DA7-AE0D-274B5CDEC542}" dt="2023-06-12T18:16:35.190" v="936" actId="478"/>
          <ac:picMkLst>
            <pc:docMk/>
            <pc:sldMk cId="628575712" sldId="452"/>
            <ac:picMk id="8" creationId="{CBDDFC74-F4E4-ED42-5EC3-652DF2D7040E}"/>
          </ac:picMkLst>
        </pc:picChg>
        <pc:picChg chg="del">
          <ac:chgData name="HAVISH MADHVAPATY" userId="71140313-2703-480b-b9ae-8f282742dbab" providerId="ADAL" clId="{1CEC6C77-2FEA-4DA7-AE0D-274B5CDEC542}" dt="2023-06-12T18:16:35.685" v="937" actId="478"/>
          <ac:picMkLst>
            <pc:docMk/>
            <pc:sldMk cId="628575712" sldId="452"/>
            <ac:picMk id="11" creationId="{65BB953D-6520-0D39-D749-8C0363F24B2E}"/>
          </ac:picMkLst>
        </pc:picChg>
        <pc:picChg chg="del mod">
          <ac:chgData name="HAVISH MADHVAPATY" userId="71140313-2703-480b-b9ae-8f282742dbab" providerId="ADAL" clId="{1CEC6C77-2FEA-4DA7-AE0D-274B5CDEC542}" dt="2023-07-02T17:29:00.060" v="7549" actId="478"/>
          <ac:picMkLst>
            <pc:docMk/>
            <pc:sldMk cId="628575712" sldId="452"/>
            <ac:picMk id="12" creationId="{6663F4CD-2042-7B03-B64B-5DF45D654DE4}"/>
          </ac:picMkLst>
        </pc:picChg>
      </pc:sldChg>
      <pc:sldChg chg="add del setBg">
        <pc:chgData name="HAVISH MADHVAPATY" userId="71140313-2703-480b-b9ae-8f282742dbab" providerId="ADAL" clId="{1CEC6C77-2FEA-4DA7-AE0D-274B5CDEC542}" dt="2023-06-12T18:16:22.726" v="909"/>
        <pc:sldMkLst>
          <pc:docMk/>
          <pc:sldMk cId="3346509643" sldId="452"/>
        </pc:sldMkLst>
      </pc:sldChg>
      <pc:sldChg chg="addSp delSp modSp add mod">
        <pc:chgData name="HAVISH MADHVAPATY" userId="71140313-2703-480b-b9ae-8f282742dbab" providerId="ADAL" clId="{1CEC6C77-2FEA-4DA7-AE0D-274B5CDEC542}" dt="2023-07-02T17:46:21.172" v="7924" actId="1076"/>
        <pc:sldMkLst>
          <pc:docMk/>
          <pc:sldMk cId="169299077" sldId="45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9299077" sldId="453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2T18:16:53.123" v="942" actId="478"/>
          <ac:picMkLst>
            <pc:docMk/>
            <pc:sldMk cId="169299077" sldId="453"/>
            <ac:picMk id="3" creationId="{7F0666DD-1F85-4B6B-9459-330D532747C3}"/>
          </ac:picMkLst>
        </pc:picChg>
        <pc:picChg chg="add mod">
          <ac:chgData name="HAVISH MADHVAPATY" userId="71140313-2703-480b-b9ae-8f282742dbab" providerId="ADAL" clId="{1CEC6C77-2FEA-4DA7-AE0D-274B5CDEC542}" dt="2023-07-02T17:46:17.190" v="7922" actId="1076"/>
          <ac:picMkLst>
            <pc:docMk/>
            <pc:sldMk cId="169299077" sldId="453"/>
            <ac:picMk id="3" creationId="{B1936FA5-1078-E44B-C801-6FA6A3A9BE96}"/>
          </ac:picMkLst>
        </pc:picChg>
        <pc:picChg chg="add del mod">
          <ac:chgData name="HAVISH MADHVAPATY" userId="71140313-2703-480b-b9ae-8f282742dbab" providerId="ADAL" clId="{1CEC6C77-2FEA-4DA7-AE0D-274B5CDEC542}" dt="2023-06-16T16:38:26.864" v="4036" actId="478"/>
          <ac:picMkLst>
            <pc:docMk/>
            <pc:sldMk cId="169299077" sldId="453"/>
            <ac:picMk id="4" creationId="{A8233A51-5361-AA74-7335-595A11A54C30}"/>
          </ac:picMkLst>
        </pc:picChg>
        <pc:picChg chg="add mod">
          <ac:chgData name="HAVISH MADHVAPATY" userId="71140313-2703-480b-b9ae-8f282742dbab" providerId="ADAL" clId="{1CEC6C77-2FEA-4DA7-AE0D-274B5CDEC542}" dt="2023-07-02T17:46:21.172" v="7924" actId="1076"/>
          <ac:picMkLst>
            <pc:docMk/>
            <pc:sldMk cId="169299077" sldId="453"/>
            <ac:picMk id="4" creationId="{EACD27DD-0CD9-737E-0E6C-25C9F0E40EDC}"/>
          </ac:picMkLst>
        </pc:picChg>
        <pc:picChg chg="add mod">
          <ac:chgData name="HAVISH MADHVAPATY" userId="71140313-2703-480b-b9ae-8f282742dbab" providerId="ADAL" clId="{1CEC6C77-2FEA-4DA7-AE0D-274B5CDEC542}" dt="2023-07-02T17:46:18.682" v="7923" actId="1076"/>
          <ac:picMkLst>
            <pc:docMk/>
            <pc:sldMk cId="169299077" sldId="453"/>
            <ac:picMk id="5" creationId="{E36A8155-F990-B61D-45AE-52AD27A40E31}"/>
          </ac:picMkLst>
        </pc:picChg>
        <pc:picChg chg="del mod">
          <ac:chgData name="HAVISH MADHVAPATY" userId="71140313-2703-480b-b9ae-8f282742dbab" providerId="ADAL" clId="{1CEC6C77-2FEA-4DA7-AE0D-274B5CDEC542}" dt="2023-07-02T17:29:00.761" v="7550" actId="478"/>
          <ac:picMkLst>
            <pc:docMk/>
            <pc:sldMk cId="169299077" sldId="453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7:49:23.378" v="9756" actId="1076"/>
        <pc:sldMkLst>
          <pc:docMk/>
          <pc:sldMk cId="2429793234" sldId="45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29793234" sldId="454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6-30T17:31:06.459" v="6719" actId="478"/>
          <ac:picMkLst>
            <pc:docMk/>
            <pc:sldMk cId="2429793234" sldId="454"/>
            <ac:picMk id="2" creationId="{8C19B56D-AFB1-9E81-3CF2-10D4EC8DA2C1}"/>
          </ac:picMkLst>
        </pc:picChg>
        <pc:picChg chg="add 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2429793234" sldId="454"/>
            <ac:picMk id="3" creationId="{0466C024-9CF3-9147-789F-0B98710FDDF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29793234" sldId="454"/>
            <ac:picMk id="4" creationId="{A115C8AD-C38F-9564-63BB-CDC1B185FE01}"/>
          </ac:picMkLst>
        </pc:picChg>
        <pc:picChg chg="del">
          <ac:chgData name="HAVISH MADHVAPATY" userId="71140313-2703-480b-b9ae-8f282742dbab" providerId="ADAL" clId="{1CEC6C77-2FEA-4DA7-AE0D-274B5CDEC542}" dt="2023-06-12T18:17:10.067" v="947" actId="478"/>
          <ac:picMkLst>
            <pc:docMk/>
            <pc:sldMk cId="2429793234" sldId="454"/>
            <ac:picMk id="4" creationId="{A8233A51-5361-AA74-7335-595A11A54C30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29793234" sldId="454"/>
            <ac:picMk id="5" creationId="{768C86E6-7069-D78D-D02A-D7103F444C3F}"/>
          </ac:picMkLst>
        </pc:picChg>
        <pc:picChg chg="add mod">
          <ac:chgData name="HAVISH MADHVAPATY" userId="71140313-2703-480b-b9ae-8f282742dbab" providerId="ADAL" clId="{1CEC6C77-2FEA-4DA7-AE0D-274B5CDEC542}" dt="2023-07-06T17:49:23.378" v="9756" actId="1076"/>
          <ac:picMkLst>
            <pc:docMk/>
            <pc:sldMk cId="2429793234" sldId="454"/>
            <ac:picMk id="8" creationId="{94A00AF2-074D-C80D-E185-F747E64E12FA}"/>
          </ac:picMkLst>
        </pc:picChg>
        <pc:picChg chg="add 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2429793234" sldId="454"/>
            <ac:picMk id="9" creationId="{979A4B8D-2179-C47E-AAC3-FC931567BC84}"/>
          </ac:picMkLst>
        </pc:picChg>
        <pc:picChg chg="del mod">
          <ac:chgData name="HAVISH MADHVAPATY" userId="71140313-2703-480b-b9ae-8f282742dbab" providerId="ADAL" clId="{1CEC6C77-2FEA-4DA7-AE0D-274B5CDEC542}" dt="2023-07-02T17:29:01.590" v="7551" actId="478"/>
          <ac:picMkLst>
            <pc:docMk/>
            <pc:sldMk cId="2429793234" sldId="454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02.288" v="7552" actId="478"/>
        <pc:sldMkLst>
          <pc:docMk/>
          <pc:sldMk cId="2431511288" sldId="45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31511288" sldId="455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2T18:17:27.168" v="952" actId="478"/>
          <ac:picMkLst>
            <pc:docMk/>
            <pc:sldMk cId="2431511288" sldId="455"/>
            <ac:picMk id="3" creationId="{0466C024-9CF3-9147-789F-0B98710FDDF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31511288" sldId="455"/>
            <ac:picMk id="3" creationId="{4043CD7F-0B46-1887-0B47-7184607CF658}"/>
          </ac:picMkLst>
        </pc:picChg>
        <pc:picChg chg="add del mod">
          <ac:chgData name="HAVISH MADHVAPATY" userId="71140313-2703-480b-b9ae-8f282742dbab" providerId="ADAL" clId="{1CEC6C77-2FEA-4DA7-AE0D-274B5CDEC542}" dt="2023-06-16T16:39:55" v="4061" actId="478"/>
          <ac:picMkLst>
            <pc:docMk/>
            <pc:sldMk cId="2431511288" sldId="455"/>
            <ac:picMk id="4" creationId="{32816775-3C4D-8864-D032-2A91F1C90803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31511288" sldId="455"/>
            <ac:picMk id="5" creationId="{8C7EEB07-A101-6DAE-0DD4-377CB25BC20C}"/>
          </ac:picMkLst>
        </pc:picChg>
        <pc:picChg chg="del mod">
          <ac:chgData name="HAVISH MADHVAPATY" userId="71140313-2703-480b-b9ae-8f282742dbab" providerId="ADAL" clId="{1CEC6C77-2FEA-4DA7-AE0D-274B5CDEC542}" dt="2023-07-02T17:29:02.288" v="7552" actId="478"/>
          <ac:picMkLst>
            <pc:docMk/>
            <pc:sldMk cId="2431511288" sldId="455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02.940" v="7553" actId="478"/>
        <pc:sldMkLst>
          <pc:docMk/>
          <pc:sldMk cId="1927842445" sldId="45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927842445" sldId="456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6-16T16:40:08.388" v="4068" actId="478"/>
          <ac:picMkLst>
            <pc:docMk/>
            <pc:sldMk cId="1927842445" sldId="456"/>
            <ac:picMk id="3" creationId="{72E536BE-9342-3CB7-C5EE-63BB8D81F3EE}"/>
          </ac:picMkLst>
        </pc:picChg>
        <pc:picChg chg="del">
          <ac:chgData name="HAVISH MADHVAPATY" userId="71140313-2703-480b-b9ae-8f282742dbab" providerId="ADAL" clId="{1CEC6C77-2FEA-4DA7-AE0D-274B5CDEC542}" dt="2023-06-12T18:17:46.922" v="957" actId="478"/>
          <ac:picMkLst>
            <pc:docMk/>
            <pc:sldMk cId="1927842445" sldId="456"/>
            <ac:picMk id="4" creationId="{32816775-3C4D-8864-D032-2A91F1C90803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27842445" sldId="456"/>
            <ac:picMk id="4" creationId="{8BE36F42-7D31-EEFE-99C3-7BA4BBBE5167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927842445" sldId="456"/>
            <ac:picMk id="5" creationId="{9D79EBC5-D2B1-CF05-204A-54600C663AC4}"/>
          </ac:picMkLst>
        </pc:picChg>
        <pc:picChg chg="del mod">
          <ac:chgData name="HAVISH MADHVAPATY" userId="71140313-2703-480b-b9ae-8f282742dbab" providerId="ADAL" clId="{1CEC6C77-2FEA-4DA7-AE0D-274B5CDEC542}" dt="2023-07-02T17:29:02.940" v="7553" actId="478"/>
          <ac:picMkLst>
            <pc:docMk/>
            <pc:sldMk cId="1927842445" sldId="456"/>
            <ac:picMk id="12" creationId="{6663F4CD-2042-7B03-B64B-5DF45D654DE4}"/>
          </ac:picMkLst>
        </pc:picChg>
      </pc:sldChg>
      <pc:sldChg chg="add del setBg">
        <pc:chgData name="HAVISH MADHVAPATY" userId="71140313-2703-480b-b9ae-8f282742dbab" providerId="ADAL" clId="{1CEC6C77-2FEA-4DA7-AE0D-274B5CDEC542}" dt="2023-06-12T18:22:01.577" v="1042"/>
        <pc:sldMkLst>
          <pc:docMk/>
          <pc:sldMk cId="932516047" sldId="457"/>
        </pc:sldMkLst>
      </pc:sldChg>
      <pc:sldChg chg="delSp modSp add mod">
        <pc:chgData name="HAVISH MADHVAPATY" userId="71140313-2703-480b-b9ae-8f282742dbab" providerId="ADAL" clId="{1CEC6C77-2FEA-4DA7-AE0D-274B5CDEC542}" dt="2023-07-02T17:29:57.842" v="7622" actId="478"/>
        <pc:sldMkLst>
          <pc:docMk/>
          <pc:sldMk cId="1802042061" sldId="45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02042061" sldId="457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02042061" sldId="457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02042061" sldId="457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02042061" sldId="457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802042061" sldId="457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9:57.842" v="7622" actId="478"/>
          <ac:picMkLst>
            <pc:docMk/>
            <pc:sldMk cId="1802042061" sldId="457"/>
            <ac:picMk id="4" creationId="{32D1B6CD-6788-4261-9EA4-CAD8A301DC53}"/>
          </ac:picMkLst>
        </pc:picChg>
      </pc:sldChg>
      <pc:sldChg chg="add del setBg">
        <pc:chgData name="HAVISH MADHVAPATY" userId="71140313-2703-480b-b9ae-8f282742dbab" providerId="ADAL" clId="{1CEC6C77-2FEA-4DA7-AE0D-274B5CDEC542}" dt="2023-06-12T18:21:54.778" v="1040"/>
        <pc:sldMkLst>
          <pc:docMk/>
          <pc:sldMk cId="3214045838" sldId="457"/>
        </pc:sldMkLst>
      </pc:sldChg>
      <pc:sldChg chg="add del setBg">
        <pc:chgData name="HAVISH MADHVAPATY" userId="71140313-2703-480b-b9ae-8f282742dbab" providerId="ADAL" clId="{1CEC6C77-2FEA-4DA7-AE0D-274B5CDEC542}" dt="2023-06-12T18:22:01.577" v="1042"/>
        <pc:sldMkLst>
          <pc:docMk/>
          <pc:sldMk cId="3164825061" sldId="458"/>
        </pc:sldMkLst>
      </pc:sldChg>
      <pc:sldChg chg="add del setBg">
        <pc:chgData name="HAVISH MADHVAPATY" userId="71140313-2703-480b-b9ae-8f282742dbab" providerId="ADAL" clId="{1CEC6C77-2FEA-4DA7-AE0D-274B5CDEC542}" dt="2023-06-12T18:21:54.778" v="1040"/>
        <pc:sldMkLst>
          <pc:docMk/>
          <pc:sldMk cId="3334297317" sldId="458"/>
        </pc:sldMkLst>
      </pc:sldChg>
      <pc:sldChg chg="addSp delSp modSp add mod">
        <pc:chgData name="HAVISH MADHVAPATY" userId="71140313-2703-480b-b9ae-8f282742dbab" providerId="ADAL" clId="{1CEC6C77-2FEA-4DA7-AE0D-274B5CDEC542}" dt="2023-07-02T17:29:58.560" v="7623" actId="478"/>
        <pc:sldMkLst>
          <pc:docMk/>
          <pc:sldMk cId="3772526578" sldId="45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72526578" sldId="458"/>
            <ac:spMk id="6" creationId="{10C95387-D14E-F519-75E2-39F1D5E6176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72526578" sldId="458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72526578" sldId="458"/>
            <ac:spMk id="8" creationId="{E264335F-C0D8-4240-D603-20EE653CBA9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72526578" sldId="458"/>
            <ac:spMk id="9" creationId="{6CC728F3-1F5D-299C-1613-24175A60D7A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72526578" sldId="458"/>
            <ac:spMk id="10" creationId="{654FBFF5-11C8-E93E-527D-9A14BB247962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772526578" sldId="458"/>
            <ac:spMk id="11" creationId="{86AE5C1D-7D71-1A56-BEB4-A5D4AE6C0398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772526578" sldId="458"/>
            <ac:spMk id="13" creationId="{BA1E61B4-C627-A474-D5AE-97FA907997A2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772526578" sldId="458"/>
            <ac:spMk id="14" creationId="{5C393618-E0FA-3441-EC03-B79E747A909A}"/>
          </ac:spMkLst>
        </pc:s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772526578" sldId="458"/>
            <ac:grpSpMk id="5" creationId="{B370788C-B625-2677-BBEB-613D0042E78C}"/>
          </ac:grpSpMkLst>
        </pc:grpChg>
        <pc:picChg chg="del">
          <ac:chgData name="HAVISH MADHVAPATY" userId="71140313-2703-480b-b9ae-8f282742dbab" providerId="ADAL" clId="{1CEC6C77-2FEA-4DA7-AE0D-274B5CDEC542}" dt="2023-06-12T18:22:21.794" v="1066" actId="478"/>
          <ac:picMkLst>
            <pc:docMk/>
            <pc:sldMk cId="3772526578" sldId="458"/>
            <ac:picMk id="3" creationId="{7F0666DD-1F85-4B6B-9459-330D532747C3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772526578" sldId="458"/>
            <ac:picMk id="4" creationId="{D53A4F1D-0909-0B09-2C02-30AB4BA71A28}"/>
          </ac:picMkLst>
        </pc:picChg>
        <pc:picChg chg="del mod">
          <ac:chgData name="HAVISH MADHVAPATY" userId="71140313-2703-480b-b9ae-8f282742dbab" providerId="ADAL" clId="{1CEC6C77-2FEA-4DA7-AE0D-274B5CDEC542}" dt="2023-07-02T17:29:58.560" v="7623" actId="478"/>
          <ac:picMkLst>
            <pc:docMk/>
            <pc:sldMk cId="3772526578" sldId="458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59.462" v="7624" actId="478"/>
        <pc:sldMkLst>
          <pc:docMk/>
          <pc:sldMk cId="2295049969" sldId="45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5049969" sldId="459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2T18:27:05.965" v="1164" actId="21"/>
          <ac:spMkLst>
            <pc:docMk/>
            <pc:sldMk cId="2295049969" sldId="459"/>
            <ac:spMk id="11" creationId="{86AE5C1D-7D71-1A56-BEB4-A5D4AE6C0398}"/>
          </ac:spMkLst>
        </pc:spChg>
        <pc:spChg chg="del">
          <ac:chgData name="HAVISH MADHVAPATY" userId="71140313-2703-480b-b9ae-8f282742dbab" providerId="ADAL" clId="{1CEC6C77-2FEA-4DA7-AE0D-274B5CDEC542}" dt="2023-06-12T18:27:05.965" v="1164" actId="21"/>
          <ac:spMkLst>
            <pc:docMk/>
            <pc:sldMk cId="2295049969" sldId="459"/>
            <ac:spMk id="13" creationId="{BA1E61B4-C627-A474-D5AE-97FA907997A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5049969" sldId="459"/>
            <ac:spMk id="14" creationId="{5C393618-E0FA-3441-EC03-B79E747A909A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5049969" sldId="459"/>
            <ac:spMk id="15" creationId="{02797DDD-3CBE-2229-0280-9EAE55739D36}"/>
          </ac:spMkLst>
        </pc:spChg>
        <pc:spChg chg="add del mod">
          <ac:chgData name="HAVISH MADHVAPATY" userId="71140313-2703-480b-b9ae-8f282742dbab" providerId="ADAL" clId="{1CEC6C77-2FEA-4DA7-AE0D-274B5CDEC542}" dt="2023-06-12T18:27:14.774" v="1168" actId="478"/>
          <ac:spMkLst>
            <pc:docMk/>
            <pc:sldMk cId="2295049969" sldId="459"/>
            <ac:spMk id="16" creationId="{C610AF5F-3529-4152-AF5D-85554ECE8DC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5049969" sldId="459"/>
            <ac:spMk id="18" creationId="{2F4459DE-FBA6-2B54-7AF1-39EF7C47FBB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5049969" sldId="459"/>
            <ac:spMk id="19" creationId="{353C5743-D7E4-80AD-0205-6E55C239340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5049969" sldId="459"/>
            <ac:spMk id="20" creationId="{39307C99-6B88-97F1-DD7D-FFF7EA1144F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5049969" sldId="459"/>
            <ac:spMk id="21" creationId="{256C5DC1-9058-D884-0F26-5E5299546500}"/>
          </ac:spMkLst>
        </pc:spChg>
        <pc:grpChg chg="del mod">
          <ac:chgData name="HAVISH MADHVAPATY" userId="71140313-2703-480b-b9ae-8f282742dbab" providerId="ADAL" clId="{1CEC6C77-2FEA-4DA7-AE0D-274B5CDEC542}" dt="2023-06-12T18:27:17.462" v="1170" actId="21"/>
          <ac:grpSpMkLst>
            <pc:docMk/>
            <pc:sldMk cId="2295049969" sldId="459"/>
            <ac:grpSpMk id="5" creationId="{B370788C-B625-2677-BBEB-613D0042E78C}"/>
          </ac:grpSpMkLst>
        </pc:gr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295049969" sldId="459"/>
            <ac:grpSpMk id="17" creationId="{A7CA618B-6745-5587-E66E-FDDE5581924B}"/>
          </ac:grpSpMkLst>
        </pc:gr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295049969" sldId="459"/>
            <ac:picMk id="3" creationId="{D8BFEAB6-ED1E-C18C-2ABB-588F6E0FA043}"/>
          </ac:picMkLst>
        </pc:picChg>
        <pc:picChg chg="del">
          <ac:chgData name="HAVISH MADHVAPATY" userId="71140313-2703-480b-b9ae-8f282742dbab" providerId="ADAL" clId="{1CEC6C77-2FEA-4DA7-AE0D-274B5CDEC542}" dt="2023-06-12T18:26:58.580" v="1160" actId="478"/>
          <ac:picMkLst>
            <pc:docMk/>
            <pc:sldMk cId="2295049969" sldId="459"/>
            <ac:picMk id="4" creationId="{D53A4F1D-0909-0B09-2C02-30AB4BA71A28}"/>
          </ac:picMkLst>
        </pc:picChg>
        <pc:picChg chg="del mod">
          <ac:chgData name="HAVISH MADHVAPATY" userId="71140313-2703-480b-b9ae-8f282742dbab" providerId="ADAL" clId="{1CEC6C77-2FEA-4DA7-AE0D-274B5CDEC542}" dt="2023-07-02T17:29:59.462" v="7624" actId="478"/>
          <ac:picMkLst>
            <pc:docMk/>
            <pc:sldMk cId="2295049969" sldId="459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0.113" v="7625" actId="478"/>
        <pc:sldMkLst>
          <pc:docMk/>
          <pc:sldMk cId="511083573" sldId="46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11083573" sldId="460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11083573" sldId="460"/>
            <ac:spMk id="14" creationId="{5C393618-E0FA-3441-EC03-B79E747A909A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11083573" sldId="460"/>
            <ac:spMk id="15" creationId="{02797DDD-3CBE-2229-0280-9EAE55739D3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11083573" sldId="460"/>
            <ac:spMk id="18" creationId="{2F4459DE-FBA6-2B54-7AF1-39EF7C47FBB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11083573" sldId="460"/>
            <ac:spMk id="19" creationId="{353C5743-D7E4-80AD-0205-6E55C239340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11083573" sldId="460"/>
            <ac:spMk id="20" creationId="{39307C99-6B88-97F1-DD7D-FFF7EA1144F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11083573" sldId="460"/>
            <ac:spMk id="21" creationId="{256C5DC1-9058-D884-0F26-5E5299546500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511083573" sldId="460"/>
            <ac:grpSpMk id="17" creationId="{A7CA618B-6745-5587-E66E-FDDE5581924B}"/>
          </ac:grpSpMkLst>
        </pc:grpChg>
        <pc:picChg chg="del">
          <ac:chgData name="HAVISH MADHVAPATY" userId="71140313-2703-480b-b9ae-8f282742dbab" providerId="ADAL" clId="{1CEC6C77-2FEA-4DA7-AE0D-274B5CDEC542}" dt="2023-06-12T18:27:57.329" v="1284" actId="478"/>
          <ac:picMkLst>
            <pc:docMk/>
            <pc:sldMk cId="511083573" sldId="460"/>
            <ac:picMk id="3" creationId="{D8BFEAB6-ED1E-C18C-2ABB-588F6E0FA043}"/>
          </ac:picMkLst>
        </pc:picChg>
        <pc:picChg chg="add mod ord">
          <ac:chgData name="HAVISH MADHVAPATY" userId="71140313-2703-480b-b9ae-8f282742dbab" providerId="ADAL" clId="{1CEC6C77-2FEA-4DA7-AE0D-274B5CDEC542}" dt="2023-07-02T11:54:55.920" v="7223"/>
          <ac:picMkLst>
            <pc:docMk/>
            <pc:sldMk cId="511083573" sldId="460"/>
            <ac:picMk id="4" creationId="{F4943B5D-FD63-B3F1-52E1-CE2375D1C6C8}"/>
          </ac:picMkLst>
        </pc:picChg>
        <pc:picChg chg="del mod">
          <ac:chgData name="HAVISH MADHVAPATY" userId="71140313-2703-480b-b9ae-8f282742dbab" providerId="ADAL" clId="{1CEC6C77-2FEA-4DA7-AE0D-274B5CDEC542}" dt="2023-07-02T17:30:00.113" v="7625" actId="478"/>
          <ac:picMkLst>
            <pc:docMk/>
            <pc:sldMk cId="511083573" sldId="460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0.812" v="7626" actId="478"/>
        <pc:sldMkLst>
          <pc:docMk/>
          <pc:sldMk cId="2651007660" sldId="461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1007660" sldId="461"/>
            <ac:spMk id="5" creationId="{FD7B10F3-C812-526E-E431-284E3FD174F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1007660" sldId="461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1007660" sldId="461"/>
            <ac:spMk id="8" creationId="{CA596A50-8AC0-493C-7F06-CCC98DCA9B5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1007660" sldId="461"/>
            <ac:spMk id="9" creationId="{EC6C096B-8C60-C17F-2F79-EDCB70E3E01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1007660" sldId="461"/>
            <ac:spMk id="10" creationId="{489C608D-133E-C744-B44B-956CF2E4355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1007660" sldId="461"/>
            <ac:spMk id="11" creationId="{440BD2CE-6AC2-3A84-204E-6564A8DB05C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51007660" sldId="461"/>
            <ac:spMk id="14" creationId="{5C393618-E0FA-3441-EC03-B79E747A909A}"/>
          </ac:spMkLst>
        </pc:spChg>
        <pc:spChg chg="del">
          <ac:chgData name="HAVISH MADHVAPATY" userId="71140313-2703-480b-b9ae-8f282742dbab" providerId="ADAL" clId="{1CEC6C77-2FEA-4DA7-AE0D-274B5CDEC542}" dt="2023-06-12T18:29:37.845" v="1345" actId="21"/>
          <ac:spMkLst>
            <pc:docMk/>
            <pc:sldMk cId="2651007660" sldId="461"/>
            <ac:spMk id="15" creationId="{02797DDD-3CBE-2229-0280-9EAE55739D36}"/>
          </ac:spMkLst>
        </pc:s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651007660" sldId="461"/>
            <ac:grpSpMk id="6" creationId="{C4B1E4E0-85A6-82BA-9445-C7BFCDB96A78}"/>
          </ac:grpSpMkLst>
        </pc:grpChg>
        <pc:grpChg chg="del">
          <ac:chgData name="HAVISH MADHVAPATY" userId="71140313-2703-480b-b9ae-8f282742dbab" providerId="ADAL" clId="{1CEC6C77-2FEA-4DA7-AE0D-274B5CDEC542}" dt="2023-06-12T18:29:37.845" v="1345" actId="21"/>
          <ac:grpSpMkLst>
            <pc:docMk/>
            <pc:sldMk cId="2651007660" sldId="461"/>
            <ac:grpSpMk id="17" creationId="{A7CA618B-6745-5587-E66E-FDDE5581924B}"/>
          </ac:grpSpMkLst>
        </pc:gr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651007660" sldId="461"/>
            <ac:picMk id="3" creationId="{ED3C20C1-AD68-6EB0-6B68-3464A20D02F5}"/>
          </ac:picMkLst>
        </pc:picChg>
        <pc:picChg chg="del">
          <ac:chgData name="HAVISH MADHVAPATY" userId="71140313-2703-480b-b9ae-8f282742dbab" providerId="ADAL" clId="{1CEC6C77-2FEA-4DA7-AE0D-274B5CDEC542}" dt="2023-06-12T18:29:28.210" v="1341" actId="478"/>
          <ac:picMkLst>
            <pc:docMk/>
            <pc:sldMk cId="2651007660" sldId="461"/>
            <ac:picMk id="4" creationId="{F4943B5D-FD63-B3F1-52E1-CE2375D1C6C8}"/>
          </ac:picMkLst>
        </pc:picChg>
        <pc:picChg chg="del mod">
          <ac:chgData name="HAVISH MADHVAPATY" userId="71140313-2703-480b-b9ae-8f282742dbab" providerId="ADAL" clId="{1CEC6C77-2FEA-4DA7-AE0D-274B5CDEC542}" dt="2023-07-02T17:30:00.812" v="7626" actId="478"/>
          <ac:picMkLst>
            <pc:docMk/>
            <pc:sldMk cId="2651007660" sldId="461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1.510" v="7627" actId="478"/>
        <pc:sldMkLst>
          <pc:docMk/>
          <pc:sldMk cId="4189740707" sldId="462"/>
        </pc:sldMkLst>
        <pc:spChg chg="del">
          <ac:chgData name="HAVISH MADHVAPATY" userId="71140313-2703-480b-b9ae-8f282742dbab" providerId="ADAL" clId="{1CEC6C77-2FEA-4DA7-AE0D-274B5CDEC542}" dt="2023-06-12T18:32:00.294" v="1423" actId="478"/>
          <ac:spMkLst>
            <pc:docMk/>
            <pc:sldMk cId="4189740707" sldId="462"/>
            <ac:spMk id="5" creationId="{FD7B10F3-C812-526E-E431-284E3FD174F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89740707" sldId="46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89740707" sldId="462"/>
            <ac:spMk id="14" creationId="{5C393618-E0FA-3441-EC03-B79E747A909A}"/>
          </ac:spMkLst>
        </pc:spChg>
        <pc:spChg chg="mod">
          <ac:chgData name="HAVISH MADHVAPATY" userId="71140313-2703-480b-b9ae-8f282742dbab" providerId="ADAL" clId="{1CEC6C77-2FEA-4DA7-AE0D-274B5CDEC542}" dt="2023-06-12T18:32:59.498" v="1530"/>
          <ac:spMkLst>
            <pc:docMk/>
            <pc:sldMk cId="4189740707" sldId="462"/>
            <ac:spMk id="17" creationId="{22C2D544-84CC-261C-7319-D55D5B976D49}"/>
          </ac:spMkLst>
        </pc:spChg>
        <pc:spChg chg="mod">
          <ac:chgData name="HAVISH MADHVAPATY" userId="71140313-2703-480b-b9ae-8f282742dbab" providerId="ADAL" clId="{1CEC6C77-2FEA-4DA7-AE0D-274B5CDEC542}" dt="2023-06-12T18:32:59.498" v="1530"/>
          <ac:spMkLst>
            <pc:docMk/>
            <pc:sldMk cId="4189740707" sldId="462"/>
            <ac:spMk id="18" creationId="{358D76B1-717A-3B45-D0B7-C39485FDB413}"/>
          </ac:spMkLst>
        </pc:spChg>
        <pc:spChg chg="mod">
          <ac:chgData name="HAVISH MADHVAPATY" userId="71140313-2703-480b-b9ae-8f282742dbab" providerId="ADAL" clId="{1CEC6C77-2FEA-4DA7-AE0D-274B5CDEC542}" dt="2023-06-12T18:32:59.498" v="1530"/>
          <ac:spMkLst>
            <pc:docMk/>
            <pc:sldMk cId="4189740707" sldId="462"/>
            <ac:spMk id="19" creationId="{4B69492D-4714-493C-DB2D-930E74F9C118}"/>
          </ac:spMkLst>
        </pc:spChg>
        <pc:spChg chg="mod">
          <ac:chgData name="HAVISH MADHVAPATY" userId="71140313-2703-480b-b9ae-8f282742dbab" providerId="ADAL" clId="{1CEC6C77-2FEA-4DA7-AE0D-274B5CDEC542}" dt="2023-06-12T18:32:59.498" v="1530"/>
          <ac:spMkLst>
            <pc:docMk/>
            <pc:sldMk cId="4189740707" sldId="462"/>
            <ac:spMk id="20" creationId="{1978646A-EE09-0A25-D993-98F6C6971DE5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4189740707" sldId="462"/>
            <ac:spMk id="21" creationId="{BBA1C8DF-637B-6063-1BFF-C8C783897115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4189740707" sldId="462"/>
            <ac:spMk id="22" creationId="{723AFF06-D478-03A9-DFB3-BCADFE527796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4189740707" sldId="462"/>
            <ac:spMk id="23" creationId="{A3CBC620-8850-12CF-0E1D-AF7D06D31297}"/>
          </ac:spMkLst>
        </pc:spChg>
        <pc:grpChg chg="del">
          <ac:chgData name="HAVISH MADHVAPATY" userId="71140313-2703-480b-b9ae-8f282742dbab" providerId="ADAL" clId="{1CEC6C77-2FEA-4DA7-AE0D-274B5CDEC542}" dt="2023-06-12T18:32:00.294" v="1423" actId="478"/>
          <ac:grpSpMkLst>
            <pc:docMk/>
            <pc:sldMk cId="4189740707" sldId="462"/>
            <ac:grpSpMk id="6" creationId="{C4B1E4E0-85A6-82BA-9445-C7BFCDB96A78}"/>
          </ac:grpSpMkLst>
        </pc:grpChg>
        <pc:grpChg chg="add del mod">
          <ac:chgData name="HAVISH MADHVAPATY" userId="71140313-2703-480b-b9ae-8f282742dbab" providerId="ADAL" clId="{1CEC6C77-2FEA-4DA7-AE0D-274B5CDEC542}" dt="2023-06-12T18:33:36.125" v="1558" actId="478"/>
          <ac:grpSpMkLst>
            <pc:docMk/>
            <pc:sldMk cId="4189740707" sldId="462"/>
            <ac:grpSpMk id="16" creationId="{896A9D3D-A609-6081-554B-511A281BC0CE}"/>
          </ac:grpSpMkLst>
        </pc:grpChg>
        <pc:picChg chg="del">
          <ac:chgData name="HAVISH MADHVAPATY" userId="71140313-2703-480b-b9ae-8f282742dbab" providerId="ADAL" clId="{1CEC6C77-2FEA-4DA7-AE0D-274B5CDEC542}" dt="2023-06-12T18:31:55.120" v="1420" actId="478"/>
          <ac:picMkLst>
            <pc:docMk/>
            <pc:sldMk cId="4189740707" sldId="462"/>
            <ac:picMk id="3" creationId="{ED3C20C1-AD68-6EB0-6B68-3464A20D02F5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189740707" sldId="462"/>
            <ac:picMk id="4" creationId="{8451F2D2-1E9F-F4C6-3ACA-0E0BD8C0E52D}"/>
          </ac:picMkLst>
        </pc:picChg>
        <pc:picChg chg="del mod">
          <ac:chgData name="HAVISH MADHVAPATY" userId="71140313-2703-480b-b9ae-8f282742dbab" providerId="ADAL" clId="{1CEC6C77-2FEA-4DA7-AE0D-274B5CDEC542}" dt="2023-07-02T17:30:01.510" v="7627" actId="478"/>
          <ac:picMkLst>
            <pc:docMk/>
            <pc:sldMk cId="4189740707" sldId="462"/>
            <ac:picMk id="12" creationId="{6663F4CD-2042-7B03-B64B-5DF45D654DE4}"/>
          </ac:picMkLst>
        </pc:picChg>
        <pc:picChg chg="add 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4189740707" sldId="462"/>
            <ac:picMk id="15" creationId="{232F3027-CF4A-0B9E-A907-CCD0CD563F32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6.436" v="7634" actId="478"/>
        <pc:sldMkLst>
          <pc:docMk/>
          <pc:sldMk cId="2732085738" sldId="463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732085738" sldId="463"/>
            <ac:spMk id="5" creationId="{DA2ECD72-ABC2-92AB-FB0E-DA943217C73C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732085738" sldId="463"/>
            <ac:spMk id="6" creationId="{B54948A6-40FB-AA23-B456-B54ADC254FC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32085738" sldId="463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2T18:35:24.422" v="1686" actId="478"/>
          <ac:spMkLst>
            <pc:docMk/>
            <pc:sldMk cId="2732085738" sldId="463"/>
            <ac:spMk id="14" creationId="{5C393618-E0FA-3441-EC03-B79E747A909A}"/>
          </ac:spMkLst>
        </pc:spChg>
        <pc:spChg chg="del">
          <ac:chgData name="HAVISH MADHVAPATY" userId="71140313-2703-480b-b9ae-8f282742dbab" providerId="ADAL" clId="{1CEC6C77-2FEA-4DA7-AE0D-274B5CDEC542}" dt="2023-06-12T18:35:23.094" v="1685" actId="478"/>
          <ac:spMkLst>
            <pc:docMk/>
            <pc:sldMk cId="2732085738" sldId="463"/>
            <ac:spMk id="21" creationId="{BBA1C8DF-637B-6063-1BFF-C8C783897115}"/>
          </ac:spMkLst>
        </pc:spChg>
        <pc:spChg chg="del mod">
          <ac:chgData name="HAVISH MADHVAPATY" userId="71140313-2703-480b-b9ae-8f282742dbab" providerId="ADAL" clId="{1CEC6C77-2FEA-4DA7-AE0D-274B5CDEC542}" dt="2023-06-12T18:35:38.604" v="1691" actId="21"/>
          <ac:spMkLst>
            <pc:docMk/>
            <pc:sldMk cId="2732085738" sldId="463"/>
            <ac:spMk id="22" creationId="{723AFF06-D478-03A9-DFB3-BCADFE527796}"/>
          </ac:spMkLst>
        </pc:spChg>
        <pc:spChg chg="del">
          <ac:chgData name="HAVISH MADHVAPATY" userId="71140313-2703-480b-b9ae-8f282742dbab" providerId="ADAL" clId="{1CEC6C77-2FEA-4DA7-AE0D-274B5CDEC542}" dt="2023-06-12T18:35:22.195" v="1684" actId="478"/>
          <ac:spMkLst>
            <pc:docMk/>
            <pc:sldMk cId="2732085738" sldId="463"/>
            <ac:spMk id="23" creationId="{A3CBC620-8850-12CF-0E1D-AF7D06D31297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732085738" sldId="463"/>
            <ac:picMk id="3" creationId="{6669E9B4-3D4D-C021-68DB-B72A48A8422E}"/>
          </ac:picMkLst>
        </pc:picChg>
        <pc:picChg chg="del">
          <ac:chgData name="HAVISH MADHVAPATY" userId="71140313-2703-480b-b9ae-8f282742dbab" providerId="ADAL" clId="{1CEC6C77-2FEA-4DA7-AE0D-274B5CDEC542}" dt="2023-06-12T18:35:19.901" v="1682" actId="478"/>
          <ac:picMkLst>
            <pc:docMk/>
            <pc:sldMk cId="2732085738" sldId="463"/>
            <ac:picMk id="4" creationId="{8451F2D2-1E9F-F4C6-3ACA-0E0BD8C0E52D}"/>
          </ac:picMkLst>
        </pc:picChg>
        <pc:picChg chg="del mod">
          <ac:chgData name="HAVISH MADHVAPATY" userId="71140313-2703-480b-b9ae-8f282742dbab" providerId="ADAL" clId="{1CEC6C77-2FEA-4DA7-AE0D-274B5CDEC542}" dt="2023-07-02T17:30:06.436" v="7634" actId="478"/>
          <ac:picMkLst>
            <pc:docMk/>
            <pc:sldMk cId="2732085738" sldId="463"/>
            <ac:picMk id="12" creationId="{6663F4CD-2042-7B03-B64B-5DF45D654DE4}"/>
          </ac:picMkLst>
        </pc:picChg>
        <pc:picChg chg="del">
          <ac:chgData name="HAVISH MADHVAPATY" userId="71140313-2703-480b-b9ae-8f282742dbab" providerId="ADAL" clId="{1CEC6C77-2FEA-4DA7-AE0D-274B5CDEC542}" dt="2023-06-12T18:35:20.371" v="1683" actId="478"/>
          <ac:picMkLst>
            <pc:docMk/>
            <pc:sldMk cId="2732085738" sldId="463"/>
            <ac:picMk id="15" creationId="{232F3027-CF4A-0B9E-A907-CCD0CD563F32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11.297" v="7641" actId="478"/>
        <pc:sldMkLst>
          <pc:docMk/>
          <pc:sldMk cId="111438853" sldId="46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1438853" sldId="464"/>
            <ac:spMk id="5" creationId="{DA2ECD72-ABC2-92AB-FB0E-DA943217C73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1438853" sldId="464"/>
            <ac:spMk id="6" creationId="{B54948A6-40FB-AA23-B456-B54ADC254FC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1438853" sldId="464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11438853" sldId="464"/>
            <ac:spMk id="8" creationId="{AF5E5271-27DD-5C58-9A1E-689E3ABAD266}"/>
          </ac:spMkLst>
        </pc:spChg>
        <pc:spChg chg="add del mod">
          <ac:chgData name="HAVISH MADHVAPATY" userId="71140313-2703-480b-b9ae-8f282742dbab" providerId="ADAL" clId="{1CEC6C77-2FEA-4DA7-AE0D-274B5CDEC542}" dt="2023-06-12T18:40:07.395" v="1936"/>
          <ac:spMkLst>
            <pc:docMk/>
            <pc:sldMk cId="111438853" sldId="464"/>
            <ac:spMk id="9" creationId="{06154DE9-E82A-21CE-9048-AD2A55524748}"/>
          </ac:spMkLst>
        </pc:spChg>
        <pc:picChg chg="del">
          <ac:chgData name="HAVISH MADHVAPATY" userId="71140313-2703-480b-b9ae-8f282742dbab" providerId="ADAL" clId="{1CEC6C77-2FEA-4DA7-AE0D-274B5CDEC542}" dt="2023-06-12T18:36:56" v="1746" actId="478"/>
          <ac:picMkLst>
            <pc:docMk/>
            <pc:sldMk cId="111438853" sldId="464"/>
            <ac:picMk id="3" creationId="{6669E9B4-3D4D-C021-68DB-B72A48A8422E}"/>
          </ac:picMkLst>
        </pc:picChg>
        <pc:picChg chg="add mod ord">
          <ac:chgData name="HAVISH MADHVAPATY" userId="71140313-2703-480b-b9ae-8f282742dbab" providerId="ADAL" clId="{1CEC6C77-2FEA-4DA7-AE0D-274B5CDEC542}" dt="2023-07-02T11:54:55.920" v="7223"/>
          <ac:picMkLst>
            <pc:docMk/>
            <pc:sldMk cId="111438853" sldId="464"/>
            <ac:picMk id="4" creationId="{983166D9-E231-67A6-F557-D666C0C95F5E}"/>
          </ac:picMkLst>
        </pc:picChg>
        <pc:picChg chg="del mod">
          <ac:chgData name="HAVISH MADHVAPATY" userId="71140313-2703-480b-b9ae-8f282742dbab" providerId="ADAL" clId="{1CEC6C77-2FEA-4DA7-AE0D-274B5CDEC542}" dt="2023-07-02T17:30:11.297" v="7641" actId="478"/>
          <ac:picMkLst>
            <pc:docMk/>
            <pc:sldMk cId="111438853" sldId="464"/>
            <ac:picMk id="12" creationId="{6663F4CD-2042-7B03-B64B-5DF45D654DE4}"/>
          </ac:picMkLst>
        </pc:picChg>
      </pc:sldChg>
      <pc:sldChg chg="delSp add del mod">
        <pc:chgData name="HAVISH MADHVAPATY" userId="71140313-2703-480b-b9ae-8f282742dbab" providerId="ADAL" clId="{1CEC6C77-2FEA-4DA7-AE0D-274B5CDEC542}" dt="2023-06-13T17:30:50.814" v="2035" actId="47"/>
        <pc:sldMkLst>
          <pc:docMk/>
          <pc:sldMk cId="3669436630" sldId="465"/>
        </pc:sldMkLst>
        <pc:picChg chg="del">
          <ac:chgData name="HAVISH MADHVAPATY" userId="71140313-2703-480b-b9ae-8f282742dbab" providerId="ADAL" clId="{1CEC6C77-2FEA-4DA7-AE0D-274B5CDEC542}" dt="2023-06-12T18:36:35.795" v="1703" actId="478"/>
          <ac:picMkLst>
            <pc:docMk/>
            <pc:sldMk cId="3669436630" sldId="465"/>
            <ac:picMk id="3" creationId="{6669E9B4-3D4D-C021-68DB-B72A48A8422E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5.718" v="7633" actId="478"/>
        <pc:sldMkLst>
          <pc:docMk/>
          <pc:sldMk cId="1365678241" sldId="46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65678241" sldId="466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365678241" sldId="466"/>
            <ac:spMk id="8" creationId="{DA4785C7-21CD-5F7C-5CF7-BEF3C39A8F7B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365678241" sldId="466"/>
            <ac:spMk id="9" creationId="{F48ABA11-5144-20D8-0E7C-B01B08F655F9}"/>
          </ac:spMkLst>
        </pc:spChg>
        <pc:spChg chg="del">
          <ac:chgData name="HAVISH MADHVAPATY" userId="71140313-2703-480b-b9ae-8f282742dbab" providerId="ADAL" clId="{1CEC6C77-2FEA-4DA7-AE0D-274B5CDEC542}" dt="2023-06-12T18:39:11.995" v="1926" actId="478"/>
          <ac:spMkLst>
            <pc:docMk/>
            <pc:sldMk cId="1365678241" sldId="466"/>
            <ac:spMk id="14" creationId="{5C393618-E0FA-3441-EC03-B79E747A909A}"/>
          </ac:spMkLst>
        </pc:spChg>
        <pc:spChg chg="del">
          <ac:chgData name="HAVISH MADHVAPATY" userId="71140313-2703-480b-b9ae-8f282742dbab" providerId="ADAL" clId="{1CEC6C77-2FEA-4DA7-AE0D-274B5CDEC542}" dt="2023-06-12T18:39:11.995" v="1926" actId="478"/>
          <ac:spMkLst>
            <pc:docMk/>
            <pc:sldMk cId="1365678241" sldId="466"/>
            <ac:spMk id="21" creationId="{BBA1C8DF-637B-6063-1BFF-C8C783897115}"/>
          </ac:spMkLst>
        </pc:spChg>
        <pc:spChg chg="del">
          <ac:chgData name="HAVISH MADHVAPATY" userId="71140313-2703-480b-b9ae-8f282742dbab" providerId="ADAL" clId="{1CEC6C77-2FEA-4DA7-AE0D-274B5CDEC542}" dt="2023-06-12T18:39:11.995" v="1926" actId="478"/>
          <ac:spMkLst>
            <pc:docMk/>
            <pc:sldMk cId="1365678241" sldId="466"/>
            <ac:spMk id="22" creationId="{723AFF06-D478-03A9-DFB3-BCADFE527796}"/>
          </ac:spMkLst>
        </pc:spChg>
        <pc:spChg chg="del">
          <ac:chgData name="HAVISH MADHVAPATY" userId="71140313-2703-480b-b9ae-8f282742dbab" providerId="ADAL" clId="{1CEC6C77-2FEA-4DA7-AE0D-274B5CDEC542}" dt="2023-06-12T18:39:11.995" v="1926" actId="478"/>
          <ac:spMkLst>
            <pc:docMk/>
            <pc:sldMk cId="1365678241" sldId="466"/>
            <ac:spMk id="23" creationId="{A3CBC620-8850-12CF-0E1D-AF7D06D31297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365678241" sldId="466"/>
            <ac:picMk id="3" creationId="{A570A7FD-66D5-9489-AE73-C2CF845D5DCE}"/>
          </ac:picMkLst>
        </pc:picChg>
        <pc:picChg chg="del">
          <ac:chgData name="HAVISH MADHVAPATY" userId="71140313-2703-480b-b9ae-8f282742dbab" providerId="ADAL" clId="{1CEC6C77-2FEA-4DA7-AE0D-274B5CDEC542}" dt="2023-06-12T18:39:11.995" v="1926" actId="478"/>
          <ac:picMkLst>
            <pc:docMk/>
            <pc:sldMk cId="1365678241" sldId="466"/>
            <ac:picMk id="4" creationId="{8451F2D2-1E9F-F4C6-3ACA-0E0BD8C0E52D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365678241" sldId="466"/>
            <ac:picMk id="6" creationId="{EBD9F390-DBC6-7D2A-5ED2-7EDE41BA7024}"/>
          </ac:picMkLst>
        </pc:picChg>
        <pc:picChg chg="del mod">
          <ac:chgData name="HAVISH MADHVAPATY" userId="71140313-2703-480b-b9ae-8f282742dbab" providerId="ADAL" clId="{1CEC6C77-2FEA-4DA7-AE0D-274B5CDEC542}" dt="2023-07-02T17:30:05.718" v="7633" actId="478"/>
          <ac:picMkLst>
            <pc:docMk/>
            <pc:sldMk cId="1365678241" sldId="466"/>
            <ac:picMk id="12" creationId="{6663F4CD-2042-7B03-B64B-5DF45D654DE4}"/>
          </ac:picMkLst>
        </pc:picChg>
        <pc:picChg chg="del">
          <ac:chgData name="HAVISH MADHVAPATY" userId="71140313-2703-480b-b9ae-8f282742dbab" providerId="ADAL" clId="{1CEC6C77-2FEA-4DA7-AE0D-274B5CDEC542}" dt="2023-06-12T18:39:11.995" v="1926" actId="478"/>
          <ac:picMkLst>
            <pc:docMk/>
            <pc:sldMk cId="1365678241" sldId="466"/>
            <ac:picMk id="15" creationId="{232F3027-CF4A-0B9E-A907-CCD0CD563F32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11.905" v="7642" actId="478"/>
        <pc:sldMkLst>
          <pc:docMk/>
          <pc:sldMk cId="3118751275" sldId="467"/>
        </pc:sldMkLst>
        <pc:spChg chg="del">
          <ac:chgData name="HAVISH MADHVAPATY" userId="71140313-2703-480b-b9ae-8f282742dbab" providerId="ADAL" clId="{1CEC6C77-2FEA-4DA7-AE0D-274B5CDEC542}" dt="2023-06-12T18:42:27.918" v="2005" actId="21"/>
          <ac:spMkLst>
            <pc:docMk/>
            <pc:sldMk cId="3118751275" sldId="467"/>
            <ac:spMk id="5" creationId="{DA2ECD72-ABC2-92AB-FB0E-DA943217C73C}"/>
          </ac:spMkLst>
        </pc:spChg>
        <pc:spChg chg="del">
          <ac:chgData name="HAVISH MADHVAPATY" userId="71140313-2703-480b-b9ae-8f282742dbab" providerId="ADAL" clId="{1CEC6C77-2FEA-4DA7-AE0D-274B5CDEC542}" dt="2023-06-12T18:42:27.918" v="2005" actId="21"/>
          <ac:spMkLst>
            <pc:docMk/>
            <pc:sldMk cId="3118751275" sldId="467"/>
            <ac:spMk id="6" creationId="{B54948A6-40FB-AA23-B456-B54ADC254FC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118751275" sldId="467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2T18:42:25.074" v="2004" actId="478"/>
          <ac:spMkLst>
            <pc:docMk/>
            <pc:sldMk cId="3118751275" sldId="467"/>
            <ac:spMk id="8" creationId="{AF5E5271-27DD-5C58-9A1E-689E3ABAD266}"/>
          </ac:spMkLst>
        </pc:spChg>
        <pc:spChg chg="add del mod">
          <ac:chgData name="HAVISH MADHVAPATY" userId="71140313-2703-480b-b9ae-8f282742dbab" providerId="ADAL" clId="{1CEC6C77-2FEA-4DA7-AE0D-274B5CDEC542}" dt="2023-06-12T18:43:22.031" v="2021" actId="21"/>
          <ac:spMkLst>
            <pc:docMk/>
            <pc:sldMk cId="3118751275" sldId="467"/>
            <ac:spMk id="9" creationId="{164B07F8-C3C0-AD17-093F-21A51930D7F6}"/>
          </ac:spMkLst>
        </pc:spChg>
        <pc:spChg chg="add del mod">
          <ac:chgData name="HAVISH MADHVAPATY" userId="71140313-2703-480b-b9ae-8f282742dbab" providerId="ADAL" clId="{1CEC6C77-2FEA-4DA7-AE0D-274B5CDEC542}" dt="2023-06-12T18:42:40.041" v="2011" actId="478"/>
          <ac:spMkLst>
            <pc:docMk/>
            <pc:sldMk cId="3118751275" sldId="467"/>
            <ac:spMk id="10" creationId="{7D3F9F3B-29A7-785E-E100-B10A4AE1A74F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118751275" sldId="467"/>
            <ac:spMk id="14" creationId="{F7912BE1-6E40-5E85-DFBE-7A6A1039CF5E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118751275" sldId="467"/>
            <ac:spMk id="15" creationId="{BB353605-654C-912A-9AA3-0FA081813FE0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118751275" sldId="467"/>
            <ac:spMk id="16" creationId="{6214A3D7-3302-4979-F1CA-FEDB6C3645EC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118751275" sldId="467"/>
            <ac:picMk id="3" creationId="{A6531FAD-6148-3FAF-BDEC-F7E0617B9DCE}"/>
          </ac:picMkLst>
        </pc:picChg>
        <pc:picChg chg="del">
          <ac:chgData name="HAVISH MADHVAPATY" userId="71140313-2703-480b-b9ae-8f282742dbab" providerId="ADAL" clId="{1CEC6C77-2FEA-4DA7-AE0D-274B5CDEC542}" dt="2023-06-12T18:42:18.775" v="2000" actId="478"/>
          <ac:picMkLst>
            <pc:docMk/>
            <pc:sldMk cId="3118751275" sldId="467"/>
            <ac:picMk id="4" creationId="{983166D9-E231-67A6-F557-D666C0C95F5E}"/>
          </ac:picMkLst>
        </pc:picChg>
        <pc:picChg chg="del mod">
          <ac:chgData name="HAVISH MADHVAPATY" userId="71140313-2703-480b-b9ae-8f282742dbab" providerId="ADAL" clId="{1CEC6C77-2FEA-4DA7-AE0D-274B5CDEC542}" dt="2023-07-02T17:30:11.905" v="7642" actId="478"/>
          <ac:picMkLst>
            <pc:docMk/>
            <pc:sldMk cId="3118751275" sldId="467"/>
            <ac:picMk id="12" creationId="{6663F4CD-2042-7B03-B64B-5DF45D654DE4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118751275" sldId="467"/>
            <ac:picMk id="13" creationId="{3005C0F0-63D0-346B-FB98-A1CE9C701185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12.534" v="7643" actId="478"/>
        <pc:sldMkLst>
          <pc:docMk/>
          <pc:sldMk cId="357637987" sldId="468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57637987" sldId="468"/>
            <ac:spMk id="5" creationId="{48CDA047-2AB2-6337-DB41-882363ABB93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7637987" sldId="468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3T17:32:20.864" v="2059" actId="478"/>
          <ac:spMkLst>
            <pc:docMk/>
            <pc:sldMk cId="357637987" sldId="468"/>
            <ac:spMk id="14" creationId="{F7912BE1-6E40-5E85-DFBE-7A6A1039CF5E}"/>
          </ac:spMkLst>
        </pc:spChg>
        <pc:spChg chg="del">
          <ac:chgData name="HAVISH MADHVAPATY" userId="71140313-2703-480b-b9ae-8f282742dbab" providerId="ADAL" clId="{1CEC6C77-2FEA-4DA7-AE0D-274B5CDEC542}" dt="2023-06-13T17:32:20.864" v="2059" actId="478"/>
          <ac:spMkLst>
            <pc:docMk/>
            <pc:sldMk cId="357637987" sldId="468"/>
            <ac:spMk id="15" creationId="{BB353605-654C-912A-9AA3-0FA081813FE0}"/>
          </ac:spMkLst>
        </pc:spChg>
        <pc:spChg chg="del">
          <ac:chgData name="HAVISH MADHVAPATY" userId="71140313-2703-480b-b9ae-8f282742dbab" providerId="ADAL" clId="{1CEC6C77-2FEA-4DA7-AE0D-274B5CDEC542}" dt="2023-06-13T17:32:20.864" v="2059" actId="478"/>
          <ac:spMkLst>
            <pc:docMk/>
            <pc:sldMk cId="357637987" sldId="468"/>
            <ac:spMk id="16" creationId="{6214A3D7-3302-4979-F1CA-FEDB6C3645EC}"/>
          </ac:spMkLst>
        </pc:spChg>
        <pc:picChg chg="del">
          <ac:chgData name="HAVISH MADHVAPATY" userId="71140313-2703-480b-b9ae-8f282742dbab" providerId="ADAL" clId="{1CEC6C77-2FEA-4DA7-AE0D-274B5CDEC542}" dt="2023-06-13T17:32:18.972" v="2058" actId="478"/>
          <ac:picMkLst>
            <pc:docMk/>
            <pc:sldMk cId="357637987" sldId="468"/>
            <ac:picMk id="3" creationId="{A6531FAD-6148-3FAF-BDEC-F7E0617B9DC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57637987" sldId="468"/>
            <ac:picMk id="4" creationId="{94503829-6C72-37DC-25FA-19D0EED9B376}"/>
          </ac:picMkLst>
        </pc:picChg>
        <pc:picChg chg="del mod">
          <ac:chgData name="HAVISH MADHVAPATY" userId="71140313-2703-480b-b9ae-8f282742dbab" providerId="ADAL" clId="{1CEC6C77-2FEA-4DA7-AE0D-274B5CDEC542}" dt="2023-07-02T17:30:12.534" v="7643" actId="478"/>
          <ac:picMkLst>
            <pc:docMk/>
            <pc:sldMk cId="357637987" sldId="468"/>
            <ac:picMk id="12" creationId="{6663F4CD-2042-7B03-B64B-5DF45D654DE4}"/>
          </ac:picMkLst>
        </pc:picChg>
        <pc:picChg chg="del">
          <ac:chgData name="HAVISH MADHVAPATY" userId="71140313-2703-480b-b9ae-8f282742dbab" providerId="ADAL" clId="{1CEC6C77-2FEA-4DA7-AE0D-274B5CDEC542}" dt="2023-06-13T17:32:18.629" v="2057" actId="478"/>
          <ac:picMkLst>
            <pc:docMk/>
            <pc:sldMk cId="357637987" sldId="468"/>
            <ac:picMk id="13" creationId="{3005C0F0-63D0-346B-FB98-A1CE9C701185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13.120" v="7644" actId="478"/>
        <pc:sldMkLst>
          <pc:docMk/>
          <pc:sldMk cId="964225218" sldId="469"/>
        </pc:sldMkLst>
        <pc:spChg chg="del">
          <ac:chgData name="HAVISH MADHVAPATY" userId="71140313-2703-480b-b9ae-8f282742dbab" providerId="ADAL" clId="{1CEC6C77-2FEA-4DA7-AE0D-274B5CDEC542}" dt="2023-06-13T17:34:51.961" v="2084" actId="21"/>
          <ac:spMkLst>
            <pc:docMk/>
            <pc:sldMk cId="964225218" sldId="469"/>
            <ac:spMk id="5" creationId="{48CDA047-2AB2-6337-DB41-882363ABB93C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964225218" sldId="469"/>
            <ac:spMk id="6" creationId="{967FAD48-57F6-8BD6-ACCD-25B3E7BDFAC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64225218" sldId="469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964225218" sldId="469"/>
            <ac:spMk id="8" creationId="{A3A94CFD-1AAD-DDE7-EE93-61A80741414F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964225218" sldId="469"/>
            <ac:spMk id="11" creationId="{B82DEC0A-6702-D060-AEBF-152AC4CBB36B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964225218" sldId="469"/>
            <ac:picMk id="3" creationId="{EAA783B5-9E1E-FF71-0CE6-243E243DBA4C}"/>
          </ac:picMkLst>
        </pc:picChg>
        <pc:picChg chg="del">
          <ac:chgData name="HAVISH MADHVAPATY" userId="71140313-2703-480b-b9ae-8f282742dbab" providerId="ADAL" clId="{1CEC6C77-2FEA-4DA7-AE0D-274B5CDEC542}" dt="2023-06-13T17:34:48.132" v="2081" actId="478"/>
          <ac:picMkLst>
            <pc:docMk/>
            <pc:sldMk cId="964225218" sldId="469"/>
            <ac:picMk id="4" creationId="{94503829-6C72-37DC-25FA-19D0EED9B376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964225218" sldId="469"/>
            <ac:picMk id="10" creationId="{E5E27547-B10A-04AD-C703-F72DDDFE29FB}"/>
          </ac:picMkLst>
        </pc:picChg>
        <pc:picChg chg="del mod">
          <ac:chgData name="HAVISH MADHVAPATY" userId="71140313-2703-480b-b9ae-8f282742dbab" providerId="ADAL" clId="{1CEC6C77-2FEA-4DA7-AE0D-274B5CDEC542}" dt="2023-07-02T17:30:13.120" v="7644" actId="478"/>
          <ac:picMkLst>
            <pc:docMk/>
            <pc:sldMk cId="964225218" sldId="469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14.266" v="7645" actId="478"/>
        <pc:sldMkLst>
          <pc:docMk/>
          <pc:sldMk cId="4061244506" sldId="470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4061244506" sldId="470"/>
            <ac:spMk id="5" creationId="{3D24AA1D-567A-8A69-1FB2-D0D50845E9A7}"/>
          </ac:spMkLst>
        </pc:spChg>
        <pc:spChg chg="del">
          <ac:chgData name="HAVISH MADHVAPATY" userId="71140313-2703-480b-b9ae-8f282742dbab" providerId="ADAL" clId="{1CEC6C77-2FEA-4DA7-AE0D-274B5CDEC542}" dt="2023-06-13T17:38:50.600" v="2197" actId="478"/>
          <ac:spMkLst>
            <pc:docMk/>
            <pc:sldMk cId="4061244506" sldId="470"/>
            <ac:spMk id="6" creationId="{967FAD48-57F6-8BD6-ACCD-25B3E7BDFAC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061244506" sldId="470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3T17:38:50.600" v="2197" actId="478"/>
          <ac:spMkLst>
            <pc:docMk/>
            <pc:sldMk cId="4061244506" sldId="470"/>
            <ac:spMk id="8" creationId="{A3A94CFD-1AAD-DDE7-EE93-61A80741414F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4061244506" sldId="470"/>
            <ac:spMk id="9" creationId="{8BB344AA-DED5-DAD7-AE83-93086F4C20A4}"/>
          </ac:spMkLst>
        </pc:spChg>
        <pc:spChg chg="del">
          <ac:chgData name="HAVISH MADHVAPATY" userId="71140313-2703-480b-b9ae-8f282742dbab" providerId="ADAL" clId="{1CEC6C77-2FEA-4DA7-AE0D-274B5CDEC542}" dt="2023-06-13T17:38:50.600" v="2197" actId="478"/>
          <ac:spMkLst>
            <pc:docMk/>
            <pc:sldMk cId="4061244506" sldId="470"/>
            <ac:spMk id="11" creationId="{B82DEC0A-6702-D060-AEBF-152AC4CBB36B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4061244506" sldId="470"/>
            <ac:spMk id="13" creationId="{B974B1E4-DABA-DAFB-84C0-8C2AD27F8C18}"/>
          </ac:spMkLst>
        </pc:spChg>
        <pc:picChg chg="del">
          <ac:chgData name="HAVISH MADHVAPATY" userId="71140313-2703-480b-b9ae-8f282742dbab" providerId="ADAL" clId="{1CEC6C77-2FEA-4DA7-AE0D-274B5CDEC542}" dt="2023-06-13T17:38:50.600" v="2197" actId="478"/>
          <ac:picMkLst>
            <pc:docMk/>
            <pc:sldMk cId="4061244506" sldId="470"/>
            <ac:picMk id="3" creationId="{EAA783B5-9E1E-FF71-0CE6-243E243DBA4C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061244506" sldId="470"/>
            <ac:picMk id="4" creationId="{B7F28CDA-340E-26CF-7503-944C30E1A96E}"/>
          </ac:picMkLst>
        </pc:picChg>
        <pc:picChg chg="del">
          <ac:chgData name="HAVISH MADHVAPATY" userId="71140313-2703-480b-b9ae-8f282742dbab" providerId="ADAL" clId="{1CEC6C77-2FEA-4DA7-AE0D-274B5CDEC542}" dt="2023-06-13T17:38:50.600" v="2197" actId="478"/>
          <ac:picMkLst>
            <pc:docMk/>
            <pc:sldMk cId="4061244506" sldId="470"/>
            <ac:picMk id="10" creationId="{E5E27547-B10A-04AD-C703-F72DDDFE29FB}"/>
          </ac:picMkLst>
        </pc:picChg>
        <pc:picChg chg="del mod">
          <ac:chgData name="HAVISH MADHVAPATY" userId="71140313-2703-480b-b9ae-8f282742dbab" providerId="ADAL" clId="{1CEC6C77-2FEA-4DA7-AE0D-274B5CDEC542}" dt="2023-07-02T17:30:14.266" v="7645" actId="478"/>
          <ac:picMkLst>
            <pc:docMk/>
            <pc:sldMk cId="4061244506" sldId="470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18.429" v="7646" actId="478"/>
        <pc:sldMkLst>
          <pc:docMk/>
          <pc:sldMk cId="1502318425" sldId="471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502318425" sldId="471"/>
            <ac:spMk id="5" creationId="{7B70510B-87F7-E520-CD3F-5F33BDE34D50}"/>
          </ac:spMkLst>
        </pc:spChg>
        <pc:spChg chg="del">
          <ac:chgData name="HAVISH MADHVAPATY" userId="71140313-2703-480b-b9ae-8f282742dbab" providerId="ADAL" clId="{1CEC6C77-2FEA-4DA7-AE0D-274B5CDEC542}" dt="2023-06-13T17:37:47.216" v="2145" actId="478"/>
          <ac:spMkLst>
            <pc:docMk/>
            <pc:sldMk cId="1502318425" sldId="471"/>
            <ac:spMk id="6" creationId="{967FAD48-57F6-8BD6-ACCD-25B3E7BDFAC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502318425" sldId="471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3T17:37:47.216" v="2145" actId="478"/>
          <ac:spMkLst>
            <pc:docMk/>
            <pc:sldMk cId="1502318425" sldId="471"/>
            <ac:spMk id="8" creationId="{A3A94CFD-1AAD-DDE7-EE93-61A80741414F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502318425" sldId="471"/>
            <ac:spMk id="9" creationId="{4E0B4BFE-7D49-9F85-F6D8-92270F7EC44C}"/>
          </ac:spMkLst>
        </pc:spChg>
        <pc:spChg chg="del">
          <ac:chgData name="HAVISH MADHVAPATY" userId="71140313-2703-480b-b9ae-8f282742dbab" providerId="ADAL" clId="{1CEC6C77-2FEA-4DA7-AE0D-274B5CDEC542}" dt="2023-06-13T17:37:47.216" v="2145" actId="478"/>
          <ac:spMkLst>
            <pc:docMk/>
            <pc:sldMk cId="1502318425" sldId="471"/>
            <ac:spMk id="11" creationId="{B82DEC0A-6702-D060-AEBF-152AC4CBB36B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502318425" sldId="471"/>
            <ac:spMk id="13" creationId="{B0BED949-D88F-15D6-E9E2-FEE1B2DA3FB1}"/>
          </ac:spMkLst>
        </pc:spChg>
        <pc:picChg chg="del">
          <ac:chgData name="HAVISH MADHVAPATY" userId="71140313-2703-480b-b9ae-8f282742dbab" providerId="ADAL" clId="{1CEC6C77-2FEA-4DA7-AE0D-274B5CDEC542}" dt="2023-06-13T17:37:47.216" v="2145" actId="478"/>
          <ac:picMkLst>
            <pc:docMk/>
            <pc:sldMk cId="1502318425" sldId="471"/>
            <ac:picMk id="3" creationId="{EAA783B5-9E1E-FF71-0CE6-243E243DBA4C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502318425" sldId="471"/>
            <ac:picMk id="4" creationId="{64F43486-5A59-B69C-E27D-651550A741EC}"/>
          </ac:picMkLst>
        </pc:picChg>
        <pc:picChg chg="del">
          <ac:chgData name="HAVISH MADHVAPATY" userId="71140313-2703-480b-b9ae-8f282742dbab" providerId="ADAL" clId="{1CEC6C77-2FEA-4DA7-AE0D-274B5CDEC542}" dt="2023-06-13T17:37:47.216" v="2145" actId="478"/>
          <ac:picMkLst>
            <pc:docMk/>
            <pc:sldMk cId="1502318425" sldId="471"/>
            <ac:picMk id="10" creationId="{E5E27547-B10A-04AD-C703-F72DDDFE29FB}"/>
          </ac:picMkLst>
        </pc:picChg>
        <pc:picChg chg="del mod">
          <ac:chgData name="HAVISH MADHVAPATY" userId="71140313-2703-480b-b9ae-8f282742dbab" providerId="ADAL" clId="{1CEC6C77-2FEA-4DA7-AE0D-274B5CDEC542}" dt="2023-07-02T17:30:18.429" v="7646" actId="478"/>
          <ac:picMkLst>
            <pc:docMk/>
            <pc:sldMk cId="1502318425" sldId="471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10.105" v="7639" actId="478"/>
        <pc:sldMkLst>
          <pc:docMk/>
          <pc:sldMk cId="1456582696" sldId="472"/>
        </pc:sldMkLst>
        <pc:spChg chg="del">
          <ac:chgData name="HAVISH MADHVAPATY" userId="71140313-2703-480b-b9ae-8f282742dbab" providerId="ADAL" clId="{1CEC6C77-2FEA-4DA7-AE0D-274B5CDEC542}" dt="2023-06-13T17:44:25.863" v="2264" actId="478"/>
          <ac:spMkLst>
            <pc:docMk/>
            <pc:sldMk cId="1456582696" sldId="472"/>
            <ac:spMk id="5" creationId="{DA2ECD72-ABC2-92AB-FB0E-DA943217C73C}"/>
          </ac:spMkLst>
        </pc:spChg>
        <pc:spChg chg="del">
          <ac:chgData name="HAVISH MADHVAPATY" userId="71140313-2703-480b-b9ae-8f282742dbab" providerId="ADAL" clId="{1CEC6C77-2FEA-4DA7-AE0D-274B5CDEC542}" dt="2023-06-13T17:44:12.548" v="2254" actId="21"/>
          <ac:spMkLst>
            <pc:docMk/>
            <pc:sldMk cId="1456582696" sldId="472"/>
            <ac:spMk id="6" creationId="{B54948A6-40FB-AA23-B456-B54ADC254FC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56582696" sldId="472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456582696" sldId="472"/>
            <ac:spMk id="8" creationId="{48F1C986-BB96-B8B3-B076-577D5205835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56582696" sldId="472"/>
            <ac:spMk id="13" creationId="{BD5D29E3-2A60-50ED-FA08-880B49F7475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56582696" sldId="472"/>
            <ac:spMk id="14" creationId="{532407F1-B626-1386-568E-4C2AA969EF0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56582696" sldId="472"/>
            <ac:spMk id="15" creationId="{2CB7FE40-BC11-AF38-D60F-93AFEBA60B0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456582696" sldId="472"/>
            <ac:spMk id="16" creationId="{B40F0443-7B43-3D3D-D002-F7AD176E23AF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456582696" sldId="472"/>
            <ac:spMk id="17" creationId="{8D2284EB-2738-F8D9-53B1-C970B51AC9B8}"/>
          </ac:spMkLst>
        </pc:s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456582696" sldId="472"/>
            <ac:grpSpMk id="11" creationId="{6AABB5AE-E60F-926B-D775-093FEE6907E0}"/>
          </ac:grpSpMkLst>
        </pc:grpChg>
        <pc:picChg chg="del">
          <ac:chgData name="HAVISH MADHVAPATY" userId="71140313-2703-480b-b9ae-8f282742dbab" providerId="ADAL" clId="{1CEC6C77-2FEA-4DA7-AE0D-274B5CDEC542}" dt="2023-06-13T17:43:51.438" v="2251" actId="478"/>
          <ac:picMkLst>
            <pc:docMk/>
            <pc:sldMk cId="1456582696" sldId="472"/>
            <ac:picMk id="3" creationId="{6669E9B4-3D4D-C021-68DB-B72A48A8422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456582696" sldId="472"/>
            <ac:picMk id="4" creationId="{912ADCB3-61E0-FDD5-29B6-36DDB6E4F795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456582696" sldId="472"/>
            <ac:picMk id="10" creationId="{163785BF-D3AE-9F1B-ECEA-C591C5E98FB3}"/>
          </ac:picMkLst>
        </pc:picChg>
        <pc:picChg chg="del mod">
          <ac:chgData name="HAVISH MADHVAPATY" userId="71140313-2703-480b-b9ae-8f282742dbab" providerId="ADAL" clId="{1CEC6C77-2FEA-4DA7-AE0D-274B5CDEC542}" dt="2023-07-02T17:30:10.105" v="7639" actId="478"/>
          <ac:picMkLst>
            <pc:docMk/>
            <pc:sldMk cId="1456582696" sldId="472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10.690" v="7640" actId="478"/>
        <pc:sldMkLst>
          <pc:docMk/>
          <pc:sldMk cId="1246087325" sldId="473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246087325" sldId="473"/>
            <ac:spMk id="5" creationId="{C42BA0EB-8E74-3FCC-7D93-33D07769B1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246087325" sldId="473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3T17:46:26.566" v="2328" actId="21"/>
          <ac:spMkLst>
            <pc:docMk/>
            <pc:sldMk cId="1246087325" sldId="473"/>
            <ac:spMk id="8" creationId="{48F1C986-BB96-B8B3-B076-577D52058354}"/>
          </ac:spMkLst>
        </pc:spChg>
        <pc:spChg chg="del">
          <ac:chgData name="HAVISH MADHVAPATY" userId="71140313-2703-480b-b9ae-8f282742dbab" providerId="ADAL" clId="{1CEC6C77-2FEA-4DA7-AE0D-274B5CDEC542}" dt="2023-06-13T17:46:20.256" v="2324" actId="478"/>
          <ac:spMkLst>
            <pc:docMk/>
            <pc:sldMk cId="1246087325" sldId="473"/>
            <ac:spMk id="17" creationId="{8D2284EB-2738-F8D9-53B1-C970B51AC9B8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246087325" sldId="473"/>
            <ac:spMk id="19" creationId="{111326D0-E494-7121-E822-F1CE8A51C939}"/>
          </ac:spMkLst>
        </pc:spChg>
        <pc:grpChg chg="del">
          <ac:chgData name="HAVISH MADHVAPATY" userId="71140313-2703-480b-b9ae-8f282742dbab" providerId="ADAL" clId="{1CEC6C77-2FEA-4DA7-AE0D-274B5CDEC542}" dt="2023-06-13T17:46:18.974" v="2323" actId="478"/>
          <ac:grpSpMkLst>
            <pc:docMk/>
            <pc:sldMk cId="1246087325" sldId="473"/>
            <ac:grpSpMk id="11" creationId="{6AABB5AE-E60F-926B-D775-093FEE6907E0}"/>
          </ac:grpSpMkLst>
        </pc:gr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246087325" sldId="473"/>
            <ac:grpSpMk id="18" creationId="{54F02082-18B4-1EF3-9C5F-FAD72817CA48}"/>
          </ac:grpSpMkLst>
        </pc:gr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246087325" sldId="473"/>
            <ac:picMk id="3" creationId="{47C71F08-DF64-D373-21EC-B5EF99D43EDA}"/>
          </ac:picMkLst>
        </pc:picChg>
        <pc:picChg chg="del">
          <ac:chgData name="HAVISH MADHVAPATY" userId="71140313-2703-480b-b9ae-8f282742dbab" providerId="ADAL" clId="{1CEC6C77-2FEA-4DA7-AE0D-274B5CDEC542}" dt="2023-06-13T17:46:17.691" v="2321" actId="478"/>
          <ac:picMkLst>
            <pc:docMk/>
            <pc:sldMk cId="1246087325" sldId="473"/>
            <ac:picMk id="4" creationId="{912ADCB3-61E0-FDD5-29B6-36DDB6E4F795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246087325" sldId="473"/>
            <ac:picMk id="9" creationId="{9B482DBF-29DA-B6BC-0434-D960DE1D497E}"/>
          </ac:picMkLst>
        </pc:picChg>
        <pc:picChg chg="del">
          <ac:chgData name="HAVISH MADHVAPATY" userId="71140313-2703-480b-b9ae-8f282742dbab" providerId="ADAL" clId="{1CEC6C77-2FEA-4DA7-AE0D-274B5CDEC542}" dt="2023-06-13T17:46:18.165" v="2322" actId="478"/>
          <ac:picMkLst>
            <pc:docMk/>
            <pc:sldMk cId="1246087325" sldId="473"/>
            <ac:picMk id="10" creationId="{163785BF-D3AE-9F1B-ECEA-C591C5E98FB3}"/>
          </ac:picMkLst>
        </pc:picChg>
        <pc:picChg chg="del mod">
          <ac:chgData name="HAVISH MADHVAPATY" userId="71140313-2703-480b-b9ae-8f282742dbab" providerId="ADAL" clId="{1CEC6C77-2FEA-4DA7-AE0D-274B5CDEC542}" dt="2023-07-02T17:30:10.690" v="7640" actId="478"/>
          <ac:picMkLst>
            <pc:docMk/>
            <pc:sldMk cId="1246087325" sldId="473"/>
            <ac:picMk id="12" creationId="{6663F4CD-2042-7B03-B64B-5DF45D654DE4}"/>
          </ac:picMkLst>
        </pc:picChg>
      </pc:sldChg>
      <pc:sldChg chg="addSp delSp modSp add mod ord">
        <pc:chgData name="HAVISH MADHVAPATY" userId="71140313-2703-480b-b9ae-8f282742dbab" providerId="ADAL" clId="{1CEC6C77-2FEA-4DA7-AE0D-274B5CDEC542}" dt="2023-07-02T17:31:51.994" v="7679" actId="1076"/>
        <pc:sldMkLst>
          <pc:docMk/>
          <pc:sldMk cId="2162710721" sldId="474"/>
        </pc:sldMkLst>
        <pc:spChg chg="del">
          <ac:chgData name="HAVISH MADHVAPATY" userId="71140313-2703-480b-b9ae-8f282742dbab" providerId="ADAL" clId="{1CEC6C77-2FEA-4DA7-AE0D-274B5CDEC542}" dt="2023-06-13T17:48:41.787" v="2373" actId="478"/>
          <ac:spMkLst>
            <pc:docMk/>
            <pc:sldMk cId="2162710721" sldId="474"/>
            <ac:spMk id="5" creationId="{DA2ECD72-ABC2-92AB-FB0E-DA943217C73C}"/>
          </ac:spMkLst>
        </pc:spChg>
        <pc:spChg chg="del">
          <ac:chgData name="HAVISH MADHVAPATY" userId="71140313-2703-480b-b9ae-8f282742dbab" providerId="ADAL" clId="{1CEC6C77-2FEA-4DA7-AE0D-274B5CDEC542}" dt="2023-06-13T17:48:41.787" v="2373" actId="478"/>
          <ac:spMkLst>
            <pc:docMk/>
            <pc:sldMk cId="2162710721" sldId="474"/>
            <ac:spMk id="6" creationId="{B54948A6-40FB-AA23-B456-B54ADC254FC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2710721" sldId="474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2710721" sldId="474"/>
            <ac:spMk id="8" creationId="{0FB59D33-216D-30F3-2ACD-2459DACC74A8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2710721" sldId="474"/>
            <ac:spMk id="9" creationId="{2B53B16F-59EF-1AEF-908D-2F6C66DD295F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162710721" sldId="474"/>
            <ac:spMk id="10" creationId="{7A326400-4501-4163-3DC7-B496D4E20692}"/>
          </ac:spMkLst>
        </pc:spChg>
        <pc:spChg chg="add mod">
          <ac:chgData name="HAVISH MADHVAPATY" userId="71140313-2703-480b-b9ae-8f282742dbab" providerId="ADAL" clId="{1CEC6C77-2FEA-4DA7-AE0D-274B5CDEC542}" dt="2023-07-02T17:31:34.148" v="7675" actId="1076"/>
          <ac:spMkLst>
            <pc:docMk/>
            <pc:sldMk cId="2162710721" sldId="474"/>
            <ac:spMk id="11" creationId="{7C201806-5946-DB26-BF8D-FA9841EEBD3D}"/>
          </ac:spMkLst>
        </pc:spChg>
        <pc:grpChg chg="add mod">
          <ac:chgData name="HAVISH MADHVAPATY" userId="71140313-2703-480b-b9ae-8f282742dbab" providerId="ADAL" clId="{1CEC6C77-2FEA-4DA7-AE0D-274B5CDEC542}" dt="2023-07-02T17:31:51.994" v="7679" actId="1076"/>
          <ac:grpSpMkLst>
            <pc:docMk/>
            <pc:sldMk cId="2162710721" sldId="474"/>
            <ac:grpSpMk id="2" creationId="{924F53C7-25C9-B1C4-C99B-B371E8D448AF}"/>
          </ac:grpSpMkLst>
        </pc:grpChg>
        <pc:picChg chg="del">
          <ac:chgData name="HAVISH MADHVAPATY" userId="71140313-2703-480b-b9ae-8f282742dbab" providerId="ADAL" clId="{1CEC6C77-2FEA-4DA7-AE0D-274B5CDEC542}" dt="2023-06-13T17:48:41.787" v="2373" actId="478"/>
          <ac:picMkLst>
            <pc:docMk/>
            <pc:sldMk cId="2162710721" sldId="474"/>
            <ac:picMk id="3" creationId="{6669E9B4-3D4D-C021-68DB-B72A48A8422E}"/>
          </ac:picMkLst>
        </pc:picChg>
        <pc:picChg chg="add mod">
          <ac:chgData name="HAVISH MADHVAPATY" userId="71140313-2703-480b-b9ae-8f282742dbab" providerId="ADAL" clId="{1CEC6C77-2FEA-4DA7-AE0D-274B5CDEC542}" dt="2023-07-02T17:31:46.858" v="7676" actId="34136"/>
          <ac:picMkLst>
            <pc:docMk/>
            <pc:sldMk cId="2162710721" sldId="474"/>
            <ac:picMk id="4" creationId="{A13A1AA6-D1C4-A8E5-FE9B-4C2A080E8DBF}"/>
          </ac:picMkLst>
        </pc:picChg>
        <pc:picChg chg="del mod">
          <ac:chgData name="HAVISH MADHVAPATY" userId="71140313-2703-480b-b9ae-8f282742dbab" providerId="ADAL" clId="{1CEC6C77-2FEA-4DA7-AE0D-274B5CDEC542}" dt="2023-07-02T17:30:02.274" v="7628" actId="478"/>
          <ac:picMkLst>
            <pc:docMk/>
            <pc:sldMk cId="2162710721" sldId="474"/>
            <ac:picMk id="12" creationId="{6663F4CD-2042-7B03-B64B-5DF45D654DE4}"/>
          </ac:picMkLst>
        </pc:picChg>
      </pc:sldChg>
      <pc:sldChg chg="add del">
        <pc:chgData name="HAVISH MADHVAPATY" userId="71140313-2703-480b-b9ae-8f282742dbab" providerId="ADAL" clId="{1CEC6C77-2FEA-4DA7-AE0D-274B5CDEC542}" dt="2023-06-13T17:51:35.168" v="2490" actId="2890"/>
        <pc:sldMkLst>
          <pc:docMk/>
          <pc:sldMk cId="524476098" sldId="475"/>
        </pc:sldMkLst>
      </pc:sldChg>
      <pc:sldChg chg="addSp delSp modSp add mod">
        <pc:chgData name="HAVISH MADHVAPATY" userId="71140313-2703-480b-b9ae-8f282742dbab" providerId="ADAL" clId="{1CEC6C77-2FEA-4DA7-AE0D-274B5CDEC542}" dt="2023-07-02T17:31:30.675" v="7674" actId="1076"/>
        <pc:sldMkLst>
          <pc:docMk/>
          <pc:sldMk cId="1855961162" sldId="475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855961162" sldId="475"/>
            <ac:spMk id="5" creationId="{B6227B86-9EC0-0007-8810-66D0FEA38A0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55961162" sldId="475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3T17:51:55.160" v="2519" actId="478"/>
          <ac:spMkLst>
            <pc:docMk/>
            <pc:sldMk cId="1855961162" sldId="475"/>
            <ac:spMk id="8" creationId="{0FB59D33-216D-30F3-2ACD-2459DACC74A8}"/>
          </ac:spMkLst>
        </pc:spChg>
        <pc:spChg chg="del">
          <ac:chgData name="HAVISH MADHVAPATY" userId="71140313-2703-480b-b9ae-8f282742dbab" providerId="ADAL" clId="{1CEC6C77-2FEA-4DA7-AE0D-274B5CDEC542}" dt="2023-06-13T17:51:55.160" v="2519" actId="478"/>
          <ac:spMkLst>
            <pc:docMk/>
            <pc:sldMk cId="1855961162" sldId="475"/>
            <ac:spMk id="9" creationId="{2B53B16F-59EF-1AEF-908D-2F6C66DD295F}"/>
          </ac:spMkLst>
        </pc:spChg>
        <pc:spChg chg="del">
          <ac:chgData name="HAVISH MADHVAPATY" userId="71140313-2703-480b-b9ae-8f282742dbab" providerId="ADAL" clId="{1CEC6C77-2FEA-4DA7-AE0D-274B5CDEC542}" dt="2023-06-13T17:51:55.160" v="2519" actId="478"/>
          <ac:spMkLst>
            <pc:docMk/>
            <pc:sldMk cId="1855961162" sldId="475"/>
            <ac:spMk id="10" creationId="{7A326400-4501-4163-3DC7-B496D4E20692}"/>
          </ac:spMkLst>
        </pc:spChg>
        <pc:spChg chg="del">
          <ac:chgData name="HAVISH MADHVAPATY" userId="71140313-2703-480b-b9ae-8f282742dbab" providerId="ADAL" clId="{1CEC6C77-2FEA-4DA7-AE0D-274B5CDEC542}" dt="2023-06-13T17:51:55.160" v="2519" actId="478"/>
          <ac:spMkLst>
            <pc:docMk/>
            <pc:sldMk cId="1855961162" sldId="475"/>
            <ac:spMk id="11" creationId="{7C201806-5946-DB26-BF8D-FA9841EEBD3D}"/>
          </ac:spMkLst>
        </pc:spChg>
        <pc:grpChg chg="add mod">
          <ac:chgData name="HAVISH MADHVAPATY" userId="71140313-2703-480b-b9ae-8f282742dbab" providerId="ADAL" clId="{1CEC6C77-2FEA-4DA7-AE0D-274B5CDEC542}" dt="2023-07-02T17:31:30.675" v="7674" actId="1076"/>
          <ac:grpSpMkLst>
            <pc:docMk/>
            <pc:sldMk cId="1855961162" sldId="475"/>
            <ac:grpSpMk id="14" creationId="{E0825A17-C7AF-7898-8D53-CC3CF141105B}"/>
          </ac:grpSpMkLst>
        </pc:gr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855961162" sldId="475"/>
            <ac:picMk id="3" creationId="{CDF86561-D496-A9B7-2428-23A0C7B5016A}"/>
          </ac:picMkLst>
        </pc:picChg>
        <pc:picChg chg="del">
          <ac:chgData name="HAVISH MADHVAPATY" userId="71140313-2703-480b-b9ae-8f282742dbab" providerId="ADAL" clId="{1CEC6C77-2FEA-4DA7-AE0D-274B5CDEC542}" dt="2023-06-13T17:51:55.160" v="2519" actId="478"/>
          <ac:picMkLst>
            <pc:docMk/>
            <pc:sldMk cId="1855961162" sldId="475"/>
            <ac:picMk id="4" creationId="{A13A1AA6-D1C4-A8E5-FE9B-4C2A080E8DBF}"/>
          </ac:picMkLst>
        </pc:picChg>
        <pc:picChg chg="del mod">
          <ac:chgData name="HAVISH MADHVAPATY" userId="71140313-2703-480b-b9ae-8f282742dbab" providerId="ADAL" clId="{1CEC6C77-2FEA-4DA7-AE0D-274B5CDEC542}" dt="2023-07-02T17:30:03.006" v="7629" actId="478"/>
          <ac:picMkLst>
            <pc:docMk/>
            <pc:sldMk cId="1855961162" sldId="475"/>
            <ac:picMk id="12" creationId="{6663F4CD-2042-7B03-B64B-5DF45D654DE4}"/>
          </ac:picMkLst>
        </pc:picChg>
        <pc:picChg chg="add del">
          <ac:chgData name="HAVISH MADHVAPATY" userId="71140313-2703-480b-b9ae-8f282742dbab" providerId="ADAL" clId="{1CEC6C77-2FEA-4DA7-AE0D-274B5CDEC542}" dt="2023-06-13T17:55:08.668" v="2528" actId="478"/>
          <ac:picMkLst>
            <pc:docMk/>
            <pc:sldMk cId="1855961162" sldId="475"/>
            <ac:picMk id="13" creationId="{C9383607-D0C8-11A9-16B5-F95A6BA761FE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1:24.675" v="7672" actId="1076"/>
        <pc:sldMkLst>
          <pc:docMk/>
          <pc:sldMk cId="3470714178" sldId="476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470714178" sldId="476"/>
            <ac:spMk id="6" creationId="{447CDEC7-C2EA-F799-7AB9-F87352EC7E5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70714178" sldId="476"/>
            <ac:spMk id="7" creationId="{49801DBF-8101-45D9-9486-964AB6F62F59}"/>
          </ac:spMkLst>
        </pc:spChg>
        <pc:grpChg chg="add mod">
          <ac:chgData name="HAVISH MADHVAPATY" userId="71140313-2703-480b-b9ae-8f282742dbab" providerId="ADAL" clId="{1CEC6C77-2FEA-4DA7-AE0D-274B5CDEC542}" dt="2023-07-02T17:31:24.675" v="7672" actId="1076"/>
          <ac:grpSpMkLst>
            <pc:docMk/>
            <pc:sldMk cId="3470714178" sldId="476"/>
            <ac:grpSpMk id="2" creationId="{FC4D8A8D-4DEE-49AD-7323-A42506CA9423}"/>
          </ac:grpSpMkLst>
        </pc:grpChg>
        <pc:grpChg chg="del">
          <ac:chgData name="HAVISH MADHVAPATY" userId="71140313-2703-480b-b9ae-8f282742dbab" providerId="ADAL" clId="{1CEC6C77-2FEA-4DA7-AE0D-274B5CDEC542}" dt="2023-06-13T17:55:17.309" v="2533" actId="478"/>
          <ac:grpSpMkLst>
            <pc:docMk/>
            <pc:sldMk cId="3470714178" sldId="476"/>
            <ac:grpSpMk id="14" creationId="{E0825A17-C7AF-7898-8D53-CC3CF141105B}"/>
          </ac:grpSpMkLst>
        </pc:gr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470714178" sldId="476"/>
            <ac:picMk id="4" creationId="{75D1432C-A93A-650E-E91C-C7504261F2DC}"/>
          </ac:picMkLst>
        </pc:picChg>
        <pc:picChg chg="del mod">
          <ac:chgData name="HAVISH MADHVAPATY" userId="71140313-2703-480b-b9ae-8f282742dbab" providerId="ADAL" clId="{1CEC6C77-2FEA-4DA7-AE0D-274B5CDEC542}" dt="2023-07-02T17:30:03.648" v="7630" actId="478"/>
          <ac:picMkLst>
            <pc:docMk/>
            <pc:sldMk cId="3470714178" sldId="476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4.343" v="7631" actId="478"/>
        <pc:sldMkLst>
          <pc:docMk/>
          <pc:sldMk cId="779367103" sldId="477"/>
        </pc:sldMkLst>
        <pc:spChg chg="del">
          <ac:chgData name="HAVISH MADHVAPATY" userId="71140313-2703-480b-b9ae-8f282742dbab" providerId="ADAL" clId="{1CEC6C77-2FEA-4DA7-AE0D-274B5CDEC542}" dt="2023-06-13T17:59:08.551" v="2565" actId="478"/>
          <ac:spMkLst>
            <pc:docMk/>
            <pc:sldMk cId="779367103" sldId="477"/>
            <ac:spMk id="6" creationId="{447CDEC7-C2EA-F799-7AB9-F87352EC7E5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79367103" sldId="477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779367103" sldId="477"/>
            <ac:picMk id="3" creationId="{9C6F4198-C230-FC19-73EB-D859DC203D41}"/>
          </ac:picMkLst>
        </pc:picChg>
        <pc:picChg chg="del">
          <ac:chgData name="HAVISH MADHVAPATY" userId="71140313-2703-480b-b9ae-8f282742dbab" providerId="ADAL" clId="{1CEC6C77-2FEA-4DA7-AE0D-274B5CDEC542}" dt="2023-06-13T17:56:01.590" v="2561" actId="478"/>
          <ac:picMkLst>
            <pc:docMk/>
            <pc:sldMk cId="779367103" sldId="477"/>
            <ac:picMk id="4" creationId="{75D1432C-A93A-650E-E91C-C7504261F2DC}"/>
          </ac:picMkLst>
        </pc:picChg>
        <pc:picChg chg="del mod">
          <ac:chgData name="HAVISH MADHVAPATY" userId="71140313-2703-480b-b9ae-8f282742dbab" providerId="ADAL" clId="{1CEC6C77-2FEA-4DA7-AE0D-274B5CDEC542}" dt="2023-07-02T17:30:04.343" v="7631" actId="478"/>
          <ac:picMkLst>
            <pc:docMk/>
            <pc:sldMk cId="779367103" sldId="477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1:17.064" v="7669" actId="1076"/>
        <pc:sldMkLst>
          <pc:docMk/>
          <pc:sldMk cId="65354845" sldId="478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65354845" sldId="478"/>
            <ac:spMk id="5" creationId="{24389AC0-1C2D-D5C0-C0FE-42C01B1EADAC}"/>
          </ac:spMkLst>
        </pc:spChg>
        <pc:spChg chg="add mod">
          <ac:chgData name="HAVISH MADHVAPATY" userId="71140313-2703-480b-b9ae-8f282742dbab" providerId="ADAL" clId="{1CEC6C77-2FEA-4DA7-AE0D-274B5CDEC542}" dt="2023-07-02T17:31:17.064" v="7669" actId="1076"/>
          <ac:spMkLst>
            <pc:docMk/>
            <pc:sldMk cId="65354845" sldId="478"/>
            <ac:spMk id="6" creationId="{12BA87B8-FB84-8CCD-32A3-D880B20914E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65354845" sldId="478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6-13T18:01:16.719" v="2639" actId="571"/>
          <ac:spMkLst>
            <pc:docMk/>
            <pc:sldMk cId="65354845" sldId="478"/>
            <ac:spMk id="11" creationId="{BD07AC42-EF58-EAC1-5A6D-E9AA0315C501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65354845" sldId="478"/>
            <ac:spMk id="13" creationId="{8A736991-04F7-9824-C33A-F8247A3DD153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65354845" sldId="478"/>
            <ac:spMk id="14" creationId="{43FDFE55-0A76-A1CB-D349-F94F5C9E1DB9}"/>
          </ac:spMkLst>
        </pc:spChg>
        <pc:grpChg chg="add mod">
          <ac:chgData name="HAVISH MADHVAPATY" userId="71140313-2703-480b-b9ae-8f282742dbab" providerId="ADAL" clId="{1CEC6C77-2FEA-4DA7-AE0D-274B5CDEC542}" dt="2023-07-02T17:31:09.985" v="7668" actId="1076"/>
          <ac:grpSpMkLst>
            <pc:docMk/>
            <pc:sldMk cId="65354845" sldId="478"/>
            <ac:grpSpMk id="2" creationId="{BBB5C2A6-96CB-8FB1-328F-8710FB66FDB7}"/>
          </ac:grpSpMkLst>
        </pc:gr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65354845" sldId="478"/>
            <ac:grpSpMk id="8" creationId="{561347E1-1576-8C92-60E0-2898581F0B43}"/>
          </ac:grpSpMkLst>
        </pc:grpChg>
        <pc:picChg chg="del">
          <ac:chgData name="HAVISH MADHVAPATY" userId="71140313-2703-480b-b9ae-8f282742dbab" providerId="ADAL" clId="{1CEC6C77-2FEA-4DA7-AE0D-274B5CDEC542}" dt="2023-06-13T17:59:49.523" v="2616" actId="478"/>
          <ac:picMkLst>
            <pc:docMk/>
            <pc:sldMk cId="65354845" sldId="478"/>
            <ac:picMk id="3" creationId="{9C6F4198-C230-FC19-73EB-D859DC203D41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65354845" sldId="478"/>
            <ac:picMk id="4" creationId="{FDDD1369-B5E3-AC7F-6488-549C7DD955E1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65354845" sldId="478"/>
            <ac:picMk id="10" creationId="{AE0C8AEA-451C-B260-DA54-939CBCB56A85}"/>
          </ac:picMkLst>
        </pc:picChg>
        <pc:picChg chg="del mod">
          <ac:chgData name="HAVISH MADHVAPATY" userId="71140313-2703-480b-b9ae-8f282742dbab" providerId="ADAL" clId="{1CEC6C77-2FEA-4DA7-AE0D-274B5CDEC542}" dt="2023-07-02T17:30:05.025" v="7632" actId="478"/>
          <ac:picMkLst>
            <pc:docMk/>
            <pc:sldMk cId="65354845" sldId="478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8.845" v="7637" actId="478"/>
        <pc:sldMkLst>
          <pc:docMk/>
          <pc:sldMk cId="2296933384" sldId="479"/>
        </pc:sldMkLst>
        <pc:spChg chg="del">
          <ac:chgData name="HAVISH MADHVAPATY" userId="71140313-2703-480b-b9ae-8f282742dbab" providerId="ADAL" clId="{1CEC6C77-2FEA-4DA7-AE0D-274B5CDEC542}" dt="2023-06-13T18:03:31.539" v="2731" actId="478"/>
          <ac:spMkLst>
            <pc:docMk/>
            <pc:sldMk cId="2296933384" sldId="479"/>
            <ac:spMk id="5" creationId="{DA2ECD72-ABC2-92AB-FB0E-DA943217C73C}"/>
          </ac:spMkLst>
        </pc:spChg>
        <pc:spChg chg="del mod">
          <ac:chgData name="HAVISH MADHVAPATY" userId="71140313-2703-480b-b9ae-8f282742dbab" providerId="ADAL" clId="{1CEC6C77-2FEA-4DA7-AE0D-274B5CDEC542}" dt="2023-06-13T18:04:15.624" v="2744" actId="21"/>
          <ac:spMkLst>
            <pc:docMk/>
            <pc:sldMk cId="2296933384" sldId="479"/>
            <ac:spMk id="6" creationId="{B54948A6-40FB-AA23-B456-B54ADC254FC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6933384" sldId="479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6933384" sldId="479"/>
            <ac:spMk id="11" creationId="{1A93F842-91D7-CCB1-3A4C-599ED48F0A2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296933384" sldId="479"/>
            <ac:spMk id="13" creationId="{15828A2C-58FA-D41A-2C18-9BF71B3C1CE3}"/>
          </ac:spMkLst>
        </pc:spChg>
        <pc:grpChg chg="add del mod">
          <ac:chgData name="HAVISH MADHVAPATY" userId="71140313-2703-480b-b9ae-8f282742dbab" providerId="ADAL" clId="{1CEC6C77-2FEA-4DA7-AE0D-274B5CDEC542}" dt="2023-06-13T18:04:10.547" v="2742" actId="165"/>
          <ac:grpSpMkLst>
            <pc:docMk/>
            <pc:sldMk cId="2296933384" sldId="479"/>
            <ac:grpSpMk id="10" creationId="{A003C5CE-EF85-D613-4C48-0AF65B4AC972}"/>
          </ac:grpSpMkLst>
        </pc:grpChg>
        <pc:picChg chg="del">
          <ac:chgData name="HAVISH MADHVAPATY" userId="71140313-2703-480b-b9ae-8f282742dbab" providerId="ADAL" clId="{1CEC6C77-2FEA-4DA7-AE0D-274B5CDEC542}" dt="2023-06-13T18:03:28.298" v="2730" actId="478"/>
          <ac:picMkLst>
            <pc:docMk/>
            <pc:sldMk cId="2296933384" sldId="479"/>
            <ac:picMk id="3" creationId="{6669E9B4-3D4D-C021-68DB-B72A48A8422E}"/>
          </ac:picMkLst>
        </pc:picChg>
        <pc:picChg chg="add 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2296933384" sldId="479"/>
            <ac:picMk id="4" creationId="{1658F2B3-22FF-B4D0-F244-FE25C76C205B}"/>
          </ac:picMkLst>
        </pc:picChg>
        <pc:picChg chg="add 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2296933384" sldId="479"/>
            <ac:picMk id="9" creationId="{2373B376-4E83-5DE9-6163-5BA2133B1E7C}"/>
          </ac:picMkLst>
        </pc:picChg>
        <pc:picChg chg="del mod">
          <ac:chgData name="HAVISH MADHVAPATY" userId="71140313-2703-480b-b9ae-8f282742dbab" providerId="ADAL" clId="{1CEC6C77-2FEA-4DA7-AE0D-274B5CDEC542}" dt="2023-07-02T17:30:08.845" v="7637" actId="478"/>
          <ac:picMkLst>
            <pc:docMk/>
            <pc:sldMk cId="2296933384" sldId="479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9.454" v="7638" actId="478"/>
        <pc:sldMkLst>
          <pc:docMk/>
          <pc:sldMk cId="155743886" sldId="480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55743886" sldId="480"/>
            <ac:spMk id="5" creationId="{001857D7-4249-8E5E-F4C9-077CBD7DF304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55743886" sldId="480"/>
            <ac:spMk id="6" creationId="{9C41CC95-817C-EE9E-8773-9E8B0D394DC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55743886" sldId="480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3T18:06:08.668" v="2773" actId="21"/>
          <ac:spMkLst>
            <pc:docMk/>
            <pc:sldMk cId="155743886" sldId="480"/>
            <ac:spMk id="11" creationId="{1A93F842-91D7-CCB1-3A4C-599ED48F0A29}"/>
          </ac:spMkLst>
        </pc:spChg>
        <pc:spChg chg="del">
          <ac:chgData name="HAVISH MADHVAPATY" userId="71140313-2703-480b-b9ae-8f282742dbab" providerId="ADAL" clId="{1CEC6C77-2FEA-4DA7-AE0D-274B5CDEC542}" dt="2023-06-13T18:04:39.065" v="2768" actId="478"/>
          <ac:spMkLst>
            <pc:docMk/>
            <pc:sldMk cId="155743886" sldId="480"/>
            <ac:spMk id="13" creationId="{15828A2C-58FA-D41A-2C18-9BF71B3C1CE3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55743886" sldId="480"/>
            <ac:picMk id="3" creationId="{5ED87FFE-19C9-97B7-451A-BB3D3EDC17E9}"/>
          </ac:picMkLst>
        </pc:picChg>
        <pc:picChg chg="del">
          <ac:chgData name="HAVISH MADHVAPATY" userId="71140313-2703-480b-b9ae-8f282742dbab" providerId="ADAL" clId="{1CEC6C77-2FEA-4DA7-AE0D-274B5CDEC542}" dt="2023-06-13T18:06:02.542" v="2769" actId="478"/>
          <ac:picMkLst>
            <pc:docMk/>
            <pc:sldMk cId="155743886" sldId="480"/>
            <ac:picMk id="4" creationId="{1658F2B3-22FF-B4D0-F244-FE25C76C205B}"/>
          </ac:picMkLst>
        </pc:picChg>
        <pc:picChg chg="del">
          <ac:chgData name="HAVISH MADHVAPATY" userId="71140313-2703-480b-b9ae-8f282742dbab" providerId="ADAL" clId="{1CEC6C77-2FEA-4DA7-AE0D-274B5CDEC542}" dt="2023-06-13T18:04:38.456" v="2767" actId="478"/>
          <ac:picMkLst>
            <pc:docMk/>
            <pc:sldMk cId="155743886" sldId="480"/>
            <ac:picMk id="9" creationId="{2373B376-4E83-5DE9-6163-5BA2133B1E7C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55743886" sldId="480"/>
            <ac:picMk id="10" creationId="{88D13EBE-E29E-13F1-C5E5-98C5853DC354}"/>
          </ac:picMkLst>
        </pc:picChg>
        <pc:picChg chg="del mod">
          <ac:chgData name="HAVISH MADHVAPATY" userId="71140313-2703-480b-b9ae-8f282742dbab" providerId="ADAL" clId="{1CEC6C77-2FEA-4DA7-AE0D-274B5CDEC542}" dt="2023-07-02T17:30:09.454" v="7638" actId="478"/>
          <ac:picMkLst>
            <pc:docMk/>
            <pc:sldMk cId="155743886" sldId="480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7.111" v="7635" actId="478"/>
        <pc:sldMkLst>
          <pc:docMk/>
          <pc:sldMk cId="1087102805" sldId="481"/>
        </pc:sldMkLst>
        <pc:spChg chg="del">
          <ac:chgData name="HAVISH MADHVAPATY" userId="71140313-2703-480b-b9ae-8f282742dbab" providerId="ADAL" clId="{1CEC6C77-2FEA-4DA7-AE0D-274B5CDEC542}" dt="2023-06-13T18:08:41.399" v="2811" actId="478"/>
          <ac:spMkLst>
            <pc:docMk/>
            <pc:sldMk cId="1087102805" sldId="481"/>
            <ac:spMk id="5" creationId="{DA2ECD72-ABC2-92AB-FB0E-DA943217C73C}"/>
          </ac:spMkLst>
        </pc:spChg>
        <pc:spChg chg="del">
          <ac:chgData name="HAVISH MADHVAPATY" userId="71140313-2703-480b-b9ae-8f282742dbab" providerId="ADAL" clId="{1CEC6C77-2FEA-4DA7-AE0D-274B5CDEC542}" dt="2023-06-13T18:08:41.399" v="2811" actId="478"/>
          <ac:spMkLst>
            <pc:docMk/>
            <pc:sldMk cId="1087102805" sldId="481"/>
            <ac:spMk id="6" creationId="{B54948A6-40FB-AA23-B456-B54ADC254FC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087102805" sldId="481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087102805" sldId="481"/>
            <ac:spMk id="8" creationId="{46C99DB0-8016-DD96-AA42-F7769A837A1C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087102805" sldId="481"/>
            <ac:spMk id="9" creationId="{52C1A53A-C8A4-5FB1-3197-FE655A6D812A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087102805" sldId="481"/>
            <ac:spMk id="10" creationId="{84AD3876-AF44-8765-CDEA-B6E5FBA71B67}"/>
          </ac:spMkLst>
        </pc:spChg>
        <pc:picChg chg="del">
          <ac:chgData name="HAVISH MADHVAPATY" userId="71140313-2703-480b-b9ae-8f282742dbab" providerId="ADAL" clId="{1CEC6C77-2FEA-4DA7-AE0D-274B5CDEC542}" dt="2023-06-13T18:08:41.399" v="2811" actId="478"/>
          <ac:picMkLst>
            <pc:docMk/>
            <pc:sldMk cId="1087102805" sldId="481"/>
            <ac:picMk id="3" creationId="{6669E9B4-3D4D-C021-68DB-B72A48A8422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087102805" sldId="481"/>
            <ac:picMk id="4" creationId="{1AD00A83-7C56-96AA-58FA-6A359D3CF068}"/>
          </ac:picMkLst>
        </pc:picChg>
        <pc:picChg chg="del mod">
          <ac:chgData name="HAVISH MADHVAPATY" userId="71140313-2703-480b-b9ae-8f282742dbab" providerId="ADAL" clId="{1CEC6C77-2FEA-4DA7-AE0D-274B5CDEC542}" dt="2023-07-02T17:30:07.111" v="7635" actId="478"/>
          <ac:picMkLst>
            <pc:docMk/>
            <pc:sldMk cId="1087102805" sldId="481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08.238" v="7636" actId="478"/>
        <pc:sldMkLst>
          <pc:docMk/>
          <pc:sldMk cId="1897715453" sldId="482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897715453" sldId="482"/>
            <ac:spMk id="5" creationId="{7AF79850-A44B-F376-F88D-B295F51129B5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897715453" sldId="482"/>
            <ac:spMk id="6" creationId="{615D2B09-ADCD-EF01-1E32-28A47922A6B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97715453" sldId="482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3T18:12:25.216" v="2874" actId="478"/>
          <ac:spMkLst>
            <pc:docMk/>
            <pc:sldMk cId="1897715453" sldId="482"/>
            <ac:spMk id="8" creationId="{46C99DB0-8016-DD96-AA42-F7769A837A1C}"/>
          </ac:spMkLst>
        </pc:spChg>
        <pc:spChg chg="del">
          <ac:chgData name="HAVISH MADHVAPATY" userId="71140313-2703-480b-b9ae-8f282742dbab" providerId="ADAL" clId="{1CEC6C77-2FEA-4DA7-AE0D-274B5CDEC542}" dt="2023-06-13T18:12:25.216" v="2874" actId="478"/>
          <ac:spMkLst>
            <pc:docMk/>
            <pc:sldMk cId="1897715453" sldId="482"/>
            <ac:spMk id="9" creationId="{52C1A53A-C8A4-5FB1-3197-FE655A6D812A}"/>
          </ac:spMkLst>
        </pc:spChg>
        <pc:spChg chg="del">
          <ac:chgData name="HAVISH MADHVAPATY" userId="71140313-2703-480b-b9ae-8f282742dbab" providerId="ADAL" clId="{1CEC6C77-2FEA-4DA7-AE0D-274B5CDEC542}" dt="2023-06-13T18:12:31.382" v="2878" actId="478"/>
          <ac:spMkLst>
            <pc:docMk/>
            <pc:sldMk cId="1897715453" sldId="482"/>
            <ac:spMk id="10" creationId="{84AD3876-AF44-8765-CDEA-B6E5FBA71B67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897715453" sldId="482"/>
            <ac:picMk id="3" creationId="{91AD6A5A-B5DC-CE59-066A-D95E91B0D749}"/>
          </ac:picMkLst>
        </pc:picChg>
        <pc:picChg chg="del">
          <ac:chgData name="HAVISH MADHVAPATY" userId="71140313-2703-480b-b9ae-8f282742dbab" providerId="ADAL" clId="{1CEC6C77-2FEA-4DA7-AE0D-274B5CDEC542}" dt="2023-06-13T18:12:25.216" v="2874" actId="478"/>
          <ac:picMkLst>
            <pc:docMk/>
            <pc:sldMk cId="1897715453" sldId="482"/>
            <ac:picMk id="4" creationId="{1AD00A83-7C56-96AA-58FA-6A359D3CF068}"/>
          </ac:picMkLst>
        </pc:picChg>
        <pc:picChg chg="del mod">
          <ac:chgData name="HAVISH MADHVAPATY" userId="71140313-2703-480b-b9ae-8f282742dbab" providerId="ADAL" clId="{1CEC6C77-2FEA-4DA7-AE0D-274B5CDEC542}" dt="2023-07-02T17:30:08.238" v="7636" actId="478"/>
          <ac:picMkLst>
            <pc:docMk/>
            <pc:sldMk cId="1897715453" sldId="482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19.263" v="7647" actId="478"/>
        <pc:sldMkLst>
          <pc:docMk/>
          <pc:sldMk cId="793129223" sldId="483"/>
        </pc:sldMkLst>
        <pc:spChg chg="del">
          <ac:chgData name="HAVISH MADHVAPATY" userId="71140313-2703-480b-b9ae-8f282742dbab" providerId="ADAL" clId="{1CEC6C77-2FEA-4DA7-AE0D-274B5CDEC542}" dt="2023-06-13T18:17:28.870" v="2932" actId="21"/>
          <ac:spMkLst>
            <pc:docMk/>
            <pc:sldMk cId="793129223" sldId="483"/>
            <ac:spMk id="5" creationId="{7B70510B-87F7-E520-CD3F-5F33BDE34D50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793129223" sldId="483"/>
            <ac:spMk id="6" creationId="{A61DA07B-801B-1D8B-59D9-48ABBEDC884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93129223" sldId="483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793129223" sldId="483"/>
            <ac:spMk id="8" creationId="{6056C37D-BC47-8848-820A-D162FD85EEBB}"/>
          </ac:spMkLst>
        </pc:spChg>
        <pc:spChg chg="del">
          <ac:chgData name="HAVISH MADHVAPATY" userId="71140313-2703-480b-b9ae-8f282742dbab" providerId="ADAL" clId="{1CEC6C77-2FEA-4DA7-AE0D-274B5CDEC542}" dt="2023-06-13T18:17:28.870" v="2932" actId="21"/>
          <ac:spMkLst>
            <pc:docMk/>
            <pc:sldMk cId="793129223" sldId="483"/>
            <ac:spMk id="9" creationId="{4E0B4BFE-7D49-9F85-F6D8-92270F7EC44C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793129223" sldId="483"/>
            <ac:spMk id="10" creationId="{91871233-82F0-6D03-40F2-A7C8C623D7D3}"/>
          </ac:spMkLst>
        </pc:spChg>
        <pc:spChg chg="del">
          <ac:chgData name="HAVISH MADHVAPATY" userId="71140313-2703-480b-b9ae-8f282742dbab" providerId="ADAL" clId="{1CEC6C77-2FEA-4DA7-AE0D-274B5CDEC542}" dt="2023-06-13T18:17:28.870" v="2932" actId="21"/>
          <ac:spMkLst>
            <pc:docMk/>
            <pc:sldMk cId="793129223" sldId="483"/>
            <ac:spMk id="13" creationId="{B0BED949-D88F-15D6-E9E2-FEE1B2DA3FB1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793129223" sldId="483"/>
            <ac:picMk id="3" creationId="{29E6DBD7-19D3-4932-6C51-48933D3F638E}"/>
          </ac:picMkLst>
        </pc:picChg>
        <pc:picChg chg="del">
          <ac:chgData name="HAVISH MADHVAPATY" userId="71140313-2703-480b-b9ae-8f282742dbab" providerId="ADAL" clId="{1CEC6C77-2FEA-4DA7-AE0D-274B5CDEC542}" dt="2023-06-13T18:17:09.020" v="2885" actId="478"/>
          <ac:picMkLst>
            <pc:docMk/>
            <pc:sldMk cId="793129223" sldId="483"/>
            <ac:picMk id="4" creationId="{64F43486-5A59-B69C-E27D-651550A741EC}"/>
          </ac:picMkLst>
        </pc:picChg>
        <pc:picChg chg="del mod">
          <ac:chgData name="HAVISH MADHVAPATY" userId="71140313-2703-480b-b9ae-8f282742dbab" providerId="ADAL" clId="{1CEC6C77-2FEA-4DA7-AE0D-274B5CDEC542}" dt="2023-07-02T17:30:19.263" v="7647" actId="478"/>
          <ac:picMkLst>
            <pc:docMk/>
            <pc:sldMk cId="793129223" sldId="483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0:23.252" v="7650" actId="21"/>
        <pc:sldMkLst>
          <pc:docMk/>
          <pc:sldMk cId="3587174013" sldId="484"/>
        </pc:sldMkLst>
        <pc:spChg chg="del">
          <ac:chgData name="HAVISH MADHVAPATY" userId="71140313-2703-480b-b9ae-8f282742dbab" providerId="ADAL" clId="{1CEC6C77-2FEA-4DA7-AE0D-274B5CDEC542}" dt="2023-06-13T18:20:11.387" v="2994" actId="478"/>
          <ac:spMkLst>
            <pc:docMk/>
            <pc:sldMk cId="3587174013" sldId="484"/>
            <ac:spMk id="6" creationId="{A61DA07B-801B-1D8B-59D9-48ABBEDC884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87174013" sldId="484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87174013" sldId="484"/>
            <ac:spMk id="8" creationId="{6056C37D-BC47-8848-820A-D162FD85EEB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87174013" sldId="484"/>
            <ac:spMk id="10" creationId="{91871233-82F0-6D03-40F2-A7C8C623D7D3}"/>
          </ac:spMkLst>
        </pc:spChg>
        <pc:picChg chg="del">
          <ac:chgData name="HAVISH MADHVAPATY" userId="71140313-2703-480b-b9ae-8f282742dbab" providerId="ADAL" clId="{1CEC6C77-2FEA-4DA7-AE0D-274B5CDEC542}" dt="2023-06-13T18:19:48.798" v="2982" actId="478"/>
          <ac:picMkLst>
            <pc:docMk/>
            <pc:sldMk cId="3587174013" sldId="484"/>
            <ac:picMk id="3" creationId="{29E6DBD7-19D3-4932-6C51-48933D3F638E}"/>
          </ac:picMkLst>
        </pc:picChg>
        <pc:picChg chg="add mod ord">
          <ac:chgData name="HAVISH MADHVAPATY" userId="71140313-2703-480b-b9ae-8f282742dbab" providerId="ADAL" clId="{1CEC6C77-2FEA-4DA7-AE0D-274B5CDEC542}" dt="2023-07-02T11:54:55.920" v="7223"/>
          <ac:picMkLst>
            <pc:docMk/>
            <pc:sldMk cId="3587174013" sldId="484"/>
            <ac:picMk id="4" creationId="{8DA931B9-BCAF-4661-0956-BF40004A867D}"/>
          </ac:picMkLst>
        </pc:picChg>
        <pc:picChg chg="add del mod">
          <ac:chgData name="HAVISH MADHVAPATY" userId="71140313-2703-480b-b9ae-8f282742dbab" providerId="ADAL" clId="{1CEC6C77-2FEA-4DA7-AE0D-274B5CDEC542}" dt="2023-07-02T17:30:23.252" v="7650" actId="21"/>
          <ac:picMkLst>
            <pc:docMk/>
            <pc:sldMk cId="3587174013" sldId="484"/>
            <ac:picMk id="12" creationId="{6663F4CD-2042-7B03-B64B-5DF45D654DE4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39:24.582" v="7777" actId="47"/>
        <pc:sldMkLst>
          <pc:docMk/>
          <pc:sldMk cId="575905507" sldId="48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75905507" sldId="485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4T14:10:02.340" v="3074" actId="478"/>
          <ac:spMkLst>
            <pc:docMk/>
            <pc:sldMk cId="575905507" sldId="485"/>
            <ac:spMk id="8" creationId="{5624D477-A7E5-75E0-9697-3526A2326FEC}"/>
          </ac:spMkLst>
        </pc:spChg>
        <pc:spChg chg="del">
          <ac:chgData name="HAVISH MADHVAPATY" userId="71140313-2703-480b-b9ae-8f282742dbab" providerId="ADAL" clId="{1CEC6C77-2FEA-4DA7-AE0D-274B5CDEC542}" dt="2023-06-14T14:10:02.340" v="3074" actId="478"/>
          <ac:spMkLst>
            <pc:docMk/>
            <pc:sldMk cId="575905507" sldId="485"/>
            <ac:spMk id="9" creationId="{AD8851A7-3AA1-B828-E1B4-327E54EB8025}"/>
          </ac:spMkLst>
        </pc:spChg>
        <pc:spChg chg="del">
          <ac:chgData name="HAVISH MADHVAPATY" userId="71140313-2703-480b-b9ae-8f282742dbab" providerId="ADAL" clId="{1CEC6C77-2FEA-4DA7-AE0D-274B5CDEC542}" dt="2023-06-14T14:10:02.340" v="3074" actId="478"/>
          <ac:spMkLst>
            <pc:docMk/>
            <pc:sldMk cId="575905507" sldId="485"/>
            <ac:spMk id="11" creationId="{FC8A4484-A958-3BDE-77D6-C420FF32A8C2}"/>
          </ac:spMkLst>
        </pc:spChg>
        <pc:spChg chg="del">
          <ac:chgData name="HAVISH MADHVAPATY" userId="71140313-2703-480b-b9ae-8f282742dbab" providerId="ADAL" clId="{1CEC6C77-2FEA-4DA7-AE0D-274B5CDEC542}" dt="2023-06-14T14:10:02.340" v="3074" actId="478"/>
          <ac:spMkLst>
            <pc:docMk/>
            <pc:sldMk cId="575905507" sldId="485"/>
            <ac:spMk id="13" creationId="{02AB469D-7EA1-C5BD-BA77-D7A136786CC5}"/>
          </ac:spMkLst>
        </pc:spChg>
        <pc:spChg chg="add mod">
          <ac:chgData name="HAVISH MADHVAPATY" userId="71140313-2703-480b-b9ae-8f282742dbab" providerId="ADAL" clId="{1CEC6C77-2FEA-4DA7-AE0D-274B5CDEC542}" dt="2023-06-14T14:11:55.291" v="3091" actId="1037"/>
          <ac:spMkLst>
            <pc:docMk/>
            <pc:sldMk cId="575905507" sldId="485"/>
            <ac:spMk id="14" creationId="{4DE31280-809B-0FE0-BEF2-3CF2D57F2194}"/>
          </ac:spMkLst>
        </pc:spChg>
        <pc:grpChg chg="add del mod">
          <ac:chgData name="HAVISH MADHVAPATY" userId="71140313-2703-480b-b9ae-8f282742dbab" providerId="ADAL" clId="{1CEC6C77-2FEA-4DA7-AE0D-274B5CDEC542}" dt="2023-06-16T16:45:36.562" v="4120" actId="478"/>
          <ac:grpSpMkLst>
            <pc:docMk/>
            <pc:sldMk cId="575905507" sldId="485"/>
            <ac:grpSpMk id="2" creationId="{6753A92E-5879-5F5D-BF3B-2858C6D3D441}"/>
          </ac:grpSpMkLst>
        </pc:grpChg>
        <pc:picChg chg="del">
          <ac:chgData name="HAVISH MADHVAPATY" userId="71140313-2703-480b-b9ae-8f282742dbab" providerId="ADAL" clId="{1CEC6C77-2FEA-4DA7-AE0D-274B5CDEC542}" dt="2023-06-14T14:10:02.340" v="3074" actId="478"/>
          <ac:picMkLst>
            <pc:docMk/>
            <pc:sldMk cId="575905507" sldId="485"/>
            <ac:picMk id="3" creationId="{64FD5C9E-008F-F681-BC10-7BB13CD31FD7}"/>
          </ac:picMkLst>
        </pc:picChg>
        <pc:picChg chg="add del mod">
          <ac:chgData name="HAVISH MADHVAPATY" userId="71140313-2703-480b-b9ae-8f282742dbab" providerId="ADAL" clId="{1CEC6C77-2FEA-4DA7-AE0D-274B5CDEC542}" dt="2023-07-02T17:39:09.823" v="7773" actId="21"/>
          <ac:picMkLst>
            <pc:docMk/>
            <pc:sldMk cId="575905507" sldId="485"/>
            <ac:picMk id="4" creationId="{9D2A112F-1BF9-1D19-0569-09219A7EF27E}"/>
          </ac:picMkLst>
        </pc:picChg>
        <pc:picChg chg="add del mod">
          <ac:chgData name="HAVISH MADHVAPATY" userId="71140313-2703-480b-b9ae-8f282742dbab" providerId="ADAL" clId="{1CEC6C77-2FEA-4DA7-AE0D-274B5CDEC542}" dt="2023-06-16T16:45:36.001" v="4119" actId="478"/>
          <ac:picMkLst>
            <pc:docMk/>
            <pc:sldMk cId="575905507" sldId="485"/>
            <ac:picMk id="5" creationId="{5667AB54-45D7-4A86-739C-76859FC6DFE9}"/>
          </ac:picMkLst>
        </pc:picChg>
        <pc:picChg chg="del">
          <ac:chgData name="HAVISH MADHVAPATY" userId="71140313-2703-480b-b9ae-8f282742dbab" providerId="ADAL" clId="{1CEC6C77-2FEA-4DA7-AE0D-274B5CDEC542}" dt="2023-06-14T14:10:02.340" v="3074" actId="478"/>
          <ac:picMkLst>
            <pc:docMk/>
            <pc:sldMk cId="575905507" sldId="485"/>
            <ac:picMk id="5" creationId="{A7221D03-5DD2-4519-1384-A769798BFBAC}"/>
          </ac:picMkLst>
        </pc:picChg>
        <pc:picChg chg="add mod">
          <ac:chgData name="HAVISH MADHVAPATY" userId="71140313-2703-480b-b9ae-8f282742dbab" providerId="ADAL" clId="{1CEC6C77-2FEA-4DA7-AE0D-274B5CDEC542}" dt="2023-06-16T16:44:42.382" v="4112" actId="14100"/>
          <ac:picMkLst>
            <pc:docMk/>
            <pc:sldMk cId="575905507" sldId="485"/>
            <ac:picMk id="10" creationId="{753A418B-9323-29A3-B726-040EC7A12330}"/>
          </ac:picMkLst>
        </pc:picChg>
        <pc:picChg chg="del mod">
          <ac:chgData name="HAVISH MADHVAPATY" userId="71140313-2703-480b-b9ae-8f282742dbab" providerId="ADAL" clId="{1CEC6C77-2FEA-4DA7-AE0D-274B5CDEC542}" dt="2023-07-02T17:29:24.516" v="7583" actId="478"/>
          <ac:picMkLst>
            <pc:docMk/>
            <pc:sldMk cId="575905507" sldId="485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36.287" v="7592" actId="478"/>
        <pc:sldMkLst>
          <pc:docMk/>
          <pc:sldMk cId="834617731" sldId="48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834617731" sldId="486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4T14:16:35.970" v="3119" actId="478"/>
          <ac:picMkLst>
            <pc:docMk/>
            <pc:sldMk cId="834617731" sldId="486"/>
            <ac:picMk id="3" creationId="{063D2568-0631-465D-D4A1-E24EC7301FBA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834617731" sldId="486"/>
            <ac:picMk id="3" creationId="{C815BBD8-67B6-04A1-9E8B-E9381C53F6CF}"/>
          </ac:picMkLst>
        </pc:picChg>
        <pc:picChg chg="add del mod">
          <ac:chgData name="HAVISH MADHVAPATY" userId="71140313-2703-480b-b9ae-8f282742dbab" providerId="ADAL" clId="{1CEC6C77-2FEA-4DA7-AE0D-274B5CDEC542}" dt="2023-06-16T17:11:52.589" v="4195" actId="478"/>
          <ac:picMkLst>
            <pc:docMk/>
            <pc:sldMk cId="834617731" sldId="486"/>
            <ac:picMk id="4" creationId="{299B00A5-940C-47F0-FF56-62F14E4718E6}"/>
          </ac:picMkLst>
        </pc:picChg>
        <pc:picChg chg="add del mod">
          <ac:chgData name="HAVISH MADHVAPATY" userId="71140313-2703-480b-b9ae-8f282742dbab" providerId="ADAL" clId="{1CEC6C77-2FEA-4DA7-AE0D-274B5CDEC542}" dt="2023-06-16T17:12:13.989" v="4200" actId="478"/>
          <ac:picMkLst>
            <pc:docMk/>
            <pc:sldMk cId="834617731" sldId="486"/>
            <ac:picMk id="5" creationId="{502869E7-13FE-3752-5BE0-98436F9051C6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834617731" sldId="486"/>
            <ac:picMk id="6" creationId="{502869E7-13FE-3752-5BE0-98436F9051C6}"/>
          </ac:picMkLst>
        </pc:picChg>
        <pc:picChg chg="del mod">
          <ac:chgData name="HAVISH MADHVAPATY" userId="71140313-2703-480b-b9ae-8f282742dbab" providerId="ADAL" clId="{1CEC6C77-2FEA-4DA7-AE0D-274B5CDEC542}" dt="2023-07-02T17:29:36.287" v="7592" actId="478"/>
          <ac:picMkLst>
            <pc:docMk/>
            <pc:sldMk cId="834617731" sldId="486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5:02.110" v="7748" actId="1076"/>
        <pc:sldMkLst>
          <pc:docMk/>
          <pc:sldMk cId="2738456043" sldId="48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738456043" sldId="487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4T14:21:44.479" v="3202" actId="478"/>
          <ac:spMkLst>
            <pc:docMk/>
            <pc:sldMk cId="2738456043" sldId="487"/>
            <ac:spMk id="9" creationId="{F48D13CD-A2EE-2A0A-5510-25B9B5FFEE6B}"/>
          </ac:spMkLst>
        </pc:spChg>
        <pc:spChg chg="del">
          <ac:chgData name="HAVISH MADHVAPATY" userId="71140313-2703-480b-b9ae-8f282742dbab" providerId="ADAL" clId="{1CEC6C77-2FEA-4DA7-AE0D-274B5CDEC542}" dt="2023-06-14T14:21:44.479" v="3202" actId="478"/>
          <ac:spMkLst>
            <pc:docMk/>
            <pc:sldMk cId="2738456043" sldId="487"/>
            <ac:spMk id="10" creationId="{B0116487-4E34-8691-79FA-F275536805A5}"/>
          </ac:spMkLst>
        </pc:spChg>
        <pc:spChg chg="del">
          <ac:chgData name="HAVISH MADHVAPATY" userId="71140313-2703-480b-b9ae-8f282742dbab" providerId="ADAL" clId="{1CEC6C77-2FEA-4DA7-AE0D-274B5CDEC542}" dt="2023-06-14T14:24:10.086" v="3208" actId="478"/>
          <ac:spMkLst>
            <pc:docMk/>
            <pc:sldMk cId="2738456043" sldId="487"/>
            <ac:spMk id="11" creationId="{C53EE0B9-F34B-ABEC-D307-7C7BB1F92ACF}"/>
          </ac:spMkLst>
        </pc:spChg>
        <pc:picChg chg="del">
          <ac:chgData name="HAVISH MADHVAPATY" userId="71140313-2703-480b-b9ae-8f282742dbab" providerId="ADAL" clId="{1CEC6C77-2FEA-4DA7-AE0D-274B5CDEC542}" dt="2023-06-14T14:21:43.376" v="3201" actId="478"/>
          <ac:picMkLst>
            <pc:docMk/>
            <pc:sldMk cId="2738456043" sldId="487"/>
            <ac:picMk id="2" creationId="{B2B7C8CE-174C-3A36-AB7E-583E5E5CFCC4}"/>
          </ac:picMkLst>
        </pc:picChg>
        <pc:picChg chg="add mod modCrop">
          <ac:chgData name="HAVISH MADHVAPATY" userId="71140313-2703-480b-b9ae-8f282742dbab" providerId="ADAL" clId="{1CEC6C77-2FEA-4DA7-AE0D-274B5CDEC542}" dt="2023-07-02T17:34:59.717" v="7747" actId="1076"/>
          <ac:picMkLst>
            <pc:docMk/>
            <pc:sldMk cId="2738456043" sldId="487"/>
            <ac:picMk id="4" creationId="{4C7C28AF-D3D6-D530-0337-012B08059E96}"/>
          </ac:picMkLst>
        </pc:picChg>
        <pc:picChg chg="add mod">
          <ac:chgData name="HAVISH MADHVAPATY" userId="71140313-2703-480b-b9ae-8f282742dbab" providerId="ADAL" clId="{1CEC6C77-2FEA-4DA7-AE0D-274B5CDEC542}" dt="2023-07-02T17:35:02.110" v="7748" actId="1076"/>
          <ac:picMkLst>
            <pc:docMk/>
            <pc:sldMk cId="2738456043" sldId="487"/>
            <ac:picMk id="5" creationId="{78E41885-5941-5C75-205F-3FA395862BFC}"/>
          </ac:picMkLst>
        </pc:picChg>
        <pc:picChg chg="add mod">
          <ac:chgData name="HAVISH MADHVAPATY" userId="71140313-2703-480b-b9ae-8f282742dbab" providerId="ADAL" clId="{1CEC6C77-2FEA-4DA7-AE0D-274B5CDEC542}" dt="2023-07-02T17:35:02.110" v="7748" actId="1076"/>
          <ac:picMkLst>
            <pc:docMk/>
            <pc:sldMk cId="2738456043" sldId="487"/>
            <ac:picMk id="6" creationId="{3A4E9C39-A1E1-DD99-AA2C-451E77E1A80A}"/>
          </ac:picMkLst>
        </pc:picChg>
        <pc:picChg chg="del">
          <ac:chgData name="HAVISH MADHVAPATY" userId="71140313-2703-480b-b9ae-8f282742dbab" providerId="ADAL" clId="{1CEC6C77-2FEA-4DA7-AE0D-274B5CDEC542}" dt="2023-06-14T14:21:44.479" v="3202" actId="478"/>
          <ac:picMkLst>
            <pc:docMk/>
            <pc:sldMk cId="2738456043" sldId="487"/>
            <ac:picMk id="8" creationId="{46BA4134-31C0-6F68-4662-21CFA88A1159}"/>
          </ac:picMkLst>
        </pc:picChg>
        <pc:picChg chg="del mod">
          <ac:chgData name="HAVISH MADHVAPATY" userId="71140313-2703-480b-b9ae-8f282742dbab" providerId="ADAL" clId="{1CEC6C77-2FEA-4DA7-AE0D-274B5CDEC542}" dt="2023-07-02T17:29:38.559" v="7595" actId="478"/>
          <ac:picMkLst>
            <pc:docMk/>
            <pc:sldMk cId="2738456043" sldId="487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9:18.261" v="7574" actId="478"/>
        <pc:sldMkLst>
          <pc:docMk/>
          <pc:sldMk cId="2929185661" sldId="488"/>
        </pc:sldMkLst>
        <pc:spChg chg="del">
          <ac:chgData name="HAVISH MADHVAPATY" userId="71140313-2703-480b-b9ae-8f282742dbab" providerId="ADAL" clId="{1CEC6C77-2FEA-4DA7-AE0D-274B5CDEC542}" dt="2023-06-14T14:28:39.612" v="3233" actId="478"/>
          <ac:spMkLst>
            <pc:docMk/>
            <pc:sldMk cId="2929185661" sldId="488"/>
            <ac:spMk id="4" creationId="{6658372C-BB31-DE40-1CD0-D03F7C8066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29185661" sldId="488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929185661" sldId="488"/>
            <ac:spMk id="9" creationId="{1F82239D-4C5F-8B2D-C2A1-A4F842C1D1F1}"/>
          </ac:spMkLst>
        </pc:spChg>
        <pc:picChg chg="del">
          <ac:chgData name="HAVISH MADHVAPATY" userId="71140313-2703-480b-b9ae-8f282742dbab" providerId="ADAL" clId="{1CEC6C77-2FEA-4DA7-AE0D-274B5CDEC542}" dt="2023-06-14T14:28:38.426" v="3232" actId="478"/>
          <ac:picMkLst>
            <pc:docMk/>
            <pc:sldMk cId="2929185661" sldId="488"/>
            <ac:picMk id="2" creationId="{4C7F5A88-959E-8049-5181-5F80EC98C217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929185661" sldId="488"/>
            <ac:picMk id="3" creationId="{D0D36252-5FB6-84E2-F5EA-3BF478F17A0C}"/>
          </ac:picMkLst>
        </pc:picChg>
        <pc:picChg chg="del">
          <ac:chgData name="HAVISH MADHVAPATY" userId="71140313-2703-480b-b9ae-8f282742dbab" providerId="ADAL" clId="{1CEC6C77-2FEA-4DA7-AE0D-274B5CDEC542}" dt="2023-06-14T14:28:37.911" v="3231" actId="478"/>
          <ac:picMkLst>
            <pc:docMk/>
            <pc:sldMk cId="2929185661" sldId="488"/>
            <ac:picMk id="3" creationId="{F1A79B31-3BE2-9C8C-9EAD-3280EBC2BD58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929185661" sldId="488"/>
            <ac:picMk id="5" creationId="{505A6FC1-07BA-EF05-1499-48F6D89AB2B3}"/>
          </ac:picMkLst>
        </pc:picChg>
        <pc:picChg chg="add del mod">
          <ac:chgData name="HAVISH MADHVAPATY" userId="71140313-2703-480b-b9ae-8f282742dbab" providerId="ADAL" clId="{1CEC6C77-2FEA-4DA7-AE0D-274B5CDEC542}" dt="2023-06-16T16:42:44.566" v="4089" actId="478"/>
          <ac:picMkLst>
            <pc:docMk/>
            <pc:sldMk cId="2929185661" sldId="488"/>
            <ac:picMk id="6" creationId="{CB4F4A42-DE4C-227D-F96E-7AE36F82DD57}"/>
          </ac:picMkLst>
        </pc:picChg>
        <pc:picChg chg="add del mod">
          <ac:chgData name="HAVISH MADHVAPATY" userId="71140313-2703-480b-b9ae-8f282742dbab" providerId="ADAL" clId="{1CEC6C77-2FEA-4DA7-AE0D-274B5CDEC542}" dt="2023-06-16T16:43:19.982" v="4094" actId="478"/>
          <ac:picMkLst>
            <pc:docMk/>
            <pc:sldMk cId="2929185661" sldId="488"/>
            <ac:picMk id="8" creationId="{8B9796BB-82ED-6738-64AD-2F05F553DF89}"/>
          </ac:picMkLst>
        </pc:picChg>
        <pc:picChg chg="del mod">
          <ac:chgData name="HAVISH MADHVAPATY" userId="71140313-2703-480b-b9ae-8f282742dbab" providerId="ADAL" clId="{1CEC6C77-2FEA-4DA7-AE0D-274B5CDEC542}" dt="2023-07-02T17:29:18.261" v="7574" actId="478"/>
          <ac:picMkLst>
            <pc:docMk/>
            <pc:sldMk cId="2929185661" sldId="488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4:24.451" v="7732" actId="1076"/>
        <pc:sldMkLst>
          <pc:docMk/>
          <pc:sldMk cId="3869132671" sldId="48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869132671" sldId="489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34:24.451" v="7732" actId="1076"/>
          <ac:picMkLst>
            <pc:docMk/>
            <pc:sldMk cId="3869132671" sldId="489"/>
            <ac:picMk id="2" creationId="{0DDD5F18-0B09-F0ED-D88F-811705F031A6}"/>
          </ac:picMkLst>
        </pc:picChg>
        <pc:picChg chg="del">
          <ac:chgData name="HAVISH MADHVAPATY" userId="71140313-2703-480b-b9ae-8f282742dbab" providerId="ADAL" clId="{1CEC6C77-2FEA-4DA7-AE0D-274B5CDEC542}" dt="2023-06-14T15:02:16.662" v="3366" actId="478"/>
          <ac:picMkLst>
            <pc:docMk/>
            <pc:sldMk cId="3869132671" sldId="489"/>
            <ac:picMk id="3" creationId="{D8F88945-3356-1FEB-746B-570C017CF1B3}"/>
          </ac:picMkLst>
        </pc:picChg>
        <pc:picChg chg="add del mod">
          <ac:chgData name="HAVISH MADHVAPATY" userId="71140313-2703-480b-b9ae-8f282742dbab" providerId="ADAL" clId="{1CEC6C77-2FEA-4DA7-AE0D-274B5CDEC542}" dt="2023-06-16T17:16:04.152" v="4267" actId="478"/>
          <ac:picMkLst>
            <pc:docMk/>
            <pc:sldMk cId="3869132671" sldId="489"/>
            <ac:picMk id="4" creationId="{3202AF5E-3990-C483-1BB7-841D7868FAEB}"/>
          </ac:picMkLst>
        </pc:picChg>
        <pc:picChg chg="add mod">
          <ac:chgData name="HAVISH MADHVAPATY" userId="71140313-2703-480b-b9ae-8f282742dbab" providerId="ADAL" clId="{1CEC6C77-2FEA-4DA7-AE0D-274B5CDEC542}" dt="2023-07-02T17:34:22.784" v="7731" actId="1076"/>
          <ac:picMkLst>
            <pc:docMk/>
            <pc:sldMk cId="3869132671" sldId="489"/>
            <ac:picMk id="5" creationId="{BF741982-351A-E642-E921-0EA9EC3A8CEC}"/>
          </ac:picMkLst>
        </pc:picChg>
        <pc:picChg chg="del mod">
          <ac:chgData name="HAVISH MADHVAPATY" userId="71140313-2703-480b-b9ae-8f282742dbab" providerId="ADAL" clId="{1CEC6C77-2FEA-4DA7-AE0D-274B5CDEC542}" dt="2023-07-02T17:29:41.977" v="7600" actId="478"/>
          <ac:picMkLst>
            <pc:docMk/>
            <pc:sldMk cId="3869132671" sldId="489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4:18.808" v="7729" actId="1076"/>
        <pc:sldMkLst>
          <pc:docMk/>
          <pc:sldMk cId="3338174404" sldId="49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38174404" sldId="490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4T15:01:52.360" v="3360" actId="478"/>
          <ac:picMkLst>
            <pc:docMk/>
            <pc:sldMk cId="3338174404" sldId="490"/>
            <ac:picMk id="2" creationId="{0DDD5F18-0B09-F0ED-D88F-811705F031A6}"/>
          </ac:picMkLst>
        </pc:picChg>
        <pc:picChg chg="add mod">
          <ac:chgData name="HAVISH MADHVAPATY" userId="71140313-2703-480b-b9ae-8f282742dbab" providerId="ADAL" clId="{1CEC6C77-2FEA-4DA7-AE0D-274B5CDEC542}" dt="2023-07-02T17:34:16.912" v="7728" actId="1076"/>
          <ac:picMkLst>
            <pc:docMk/>
            <pc:sldMk cId="3338174404" sldId="490"/>
            <ac:picMk id="3" creationId="{19FCE2CE-8BBB-12F5-3C9A-C534C1989DC2}"/>
          </ac:picMkLst>
        </pc:picChg>
        <pc:picChg chg="del">
          <ac:chgData name="HAVISH MADHVAPATY" userId="71140313-2703-480b-b9ae-8f282742dbab" providerId="ADAL" clId="{1CEC6C77-2FEA-4DA7-AE0D-274B5CDEC542}" dt="2023-06-14T15:01:53.239" v="3361" actId="478"/>
          <ac:picMkLst>
            <pc:docMk/>
            <pc:sldMk cId="3338174404" sldId="490"/>
            <ac:picMk id="3" creationId="{D8F88945-3356-1FEB-746B-570C017CF1B3}"/>
          </ac:picMkLst>
        </pc:picChg>
        <pc:picChg chg="add del mod">
          <ac:chgData name="HAVISH MADHVAPATY" userId="71140313-2703-480b-b9ae-8f282742dbab" providerId="ADAL" clId="{1CEC6C77-2FEA-4DA7-AE0D-274B5CDEC542}" dt="2023-06-14T15:02:15.071" v="3365" actId="21"/>
          <ac:picMkLst>
            <pc:docMk/>
            <pc:sldMk cId="3338174404" sldId="490"/>
            <ac:picMk id="5" creationId="{61AC1006-EECD-B259-1D2F-E32A0E812691}"/>
          </ac:picMkLst>
        </pc:picChg>
        <pc:picChg chg="add del mod">
          <ac:chgData name="HAVISH MADHVAPATY" userId="71140313-2703-480b-b9ae-8f282742dbab" providerId="ADAL" clId="{1CEC6C77-2FEA-4DA7-AE0D-274B5CDEC542}" dt="2023-06-16T17:16:22.264" v="4273" actId="478"/>
          <ac:picMkLst>
            <pc:docMk/>
            <pc:sldMk cId="3338174404" sldId="490"/>
            <ac:picMk id="8" creationId="{4BA3634D-3821-3A93-D518-91B78B06F5A4}"/>
          </ac:picMkLst>
        </pc:picChg>
        <pc:picChg chg="add mod">
          <ac:chgData name="HAVISH MADHVAPATY" userId="71140313-2703-480b-b9ae-8f282742dbab" providerId="ADAL" clId="{1CEC6C77-2FEA-4DA7-AE0D-274B5CDEC542}" dt="2023-07-02T17:34:18.808" v="7729" actId="1076"/>
          <ac:picMkLst>
            <pc:docMk/>
            <pc:sldMk cId="3338174404" sldId="490"/>
            <ac:picMk id="9" creationId="{A2FA6FD4-412B-2A96-7D6E-01CAD89D1D52}"/>
          </ac:picMkLst>
        </pc:picChg>
        <pc:picChg chg="del mod">
          <ac:chgData name="HAVISH MADHVAPATY" userId="71140313-2703-480b-b9ae-8f282742dbab" providerId="ADAL" clId="{1CEC6C77-2FEA-4DA7-AE0D-274B5CDEC542}" dt="2023-07-02T17:29:42.676" v="7601" actId="478"/>
          <ac:picMkLst>
            <pc:docMk/>
            <pc:sldMk cId="3338174404" sldId="490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4:13.566" v="7726" actId="1076"/>
        <pc:sldMkLst>
          <pc:docMk/>
          <pc:sldMk cId="497312584" sldId="49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97312584" sldId="491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6-16T17:16:49.702" v="4280" actId="478"/>
          <ac:picMkLst>
            <pc:docMk/>
            <pc:sldMk cId="497312584" sldId="491"/>
            <ac:picMk id="3" creationId="{F357CAC9-BF05-EB51-F209-1A1B7691C2C2}"/>
          </ac:picMkLst>
        </pc:picChg>
        <pc:picChg chg="add mod">
          <ac:chgData name="HAVISH MADHVAPATY" userId="71140313-2703-480b-b9ae-8f282742dbab" providerId="ADAL" clId="{1CEC6C77-2FEA-4DA7-AE0D-274B5CDEC542}" dt="2023-07-02T17:34:13.566" v="7726" actId="1076"/>
          <ac:picMkLst>
            <pc:docMk/>
            <pc:sldMk cId="497312584" sldId="491"/>
            <ac:picMk id="4" creationId="{6A45AA4B-2515-5BF9-87DD-78DB601AE535}"/>
          </ac:picMkLst>
        </pc:picChg>
        <pc:picChg chg="add mod">
          <ac:chgData name="HAVISH MADHVAPATY" userId="71140313-2703-480b-b9ae-8f282742dbab" providerId="ADAL" clId="{1CEC6C77-2FEA-4DA7-AE0D-274B5CDEC542}" dt="2023-07-02T17:34:11.593" v="7725" actId="1076"/>
          <ac:picMkLst>
            <pc:docMk/>
            <pc:sldMk cId="497312584" sldId="491"/>
            <ac:picMk id="5" creationId="{365F6BC4-2B94-C560-6304-AA55CDF0CB79}"/>
          </ac:picMkLst>
        </pc:picChg>
        <pc:picChg chg="del mod">
          <ac:chgData name="HAVISH MADHVAPATY" userId="71140313-2703-480b-b9ae-8f282742dbab" providerId="ADAL" clId="{1CEC6C77-2FEA-4DA7-AE0D-274B5CDEC542}" dt="2023-06-14T15:24:33.971" v="3387" actId="478"/>
          <ac:picMkLst>
            <pc:docMk/>
            <pc:sldMk cId="497312584" sldId="491"/>
            <ac:picMk id="8" creationId="{4BA3634D-3821-3A93-D518-91B78B06F5A4}"/>
          </ac:picMkLst>
        </pc:picChg>
        <pc:picChg chg="del">
          <ac:chgData name="HAVISH MADHVAPATY" userId="71140313-2703-480b-b9ae-8f282742dbab" providerId="ADAL" clId="{1CEC6C77-2FEA-4DA7-AE0D-274B5CDEC542}" dt="2023-06-14T15:24:43.624" v="3392" actId="478"/>
          <ac:picMkLst>
            <pc:docMk/>
            <pc:sldMk cId="497312584" sldId="491"/>
            <ac:picMk id="9" creationId="{A2FA6FD4-412B-2A96-7D6E-01CAD89D1D52}"/>
          </ac:picMkLst>
        </pc:picChg>
        <pc:picChg chg="del mod">
          <ac:chgData name="HAVISH MADHVAPATY" userId="71140313-2703-480b-b9ae-8f282742dbab" providerId="ADAL" clId="{1CEC6C77-2FEA-4DA7-AE0D-274B5CDEC542}" dt="2023-07-02T17:29:43.373" v="7602" actId="478"/>
          <ac:picMkLst>
            <pc:docMk/>
            <pc:sldMk cId="497312584" sldId="491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8:56.354" v="7544" actId="478"/>
        <pc:sldMkLst>
          <pc:docMk/>
          <pc:sldMk cId="4246055870" sldId="49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46055870" sldId="492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246055870" sldId="492"/>
            <ac:picMk id="2" creationId="{3A99EFE7-4D39-89DE-E09B-5E761414C610}"/>
          </ac:picMkLst>
        </pc:picChg>
        <pc:picChg chg="del">
          <ac:chgData name="HAVISH MADHVAPATY" userId="71140313-2703-480b-b9ae-8f282742dbab" providerId="ADAL" clId="{1CEC6C77-2FEA-4DA7-AE0D-274B5CDEC542}" dt="2023-06-14T15:29:53.079" v="3406" actId="478"/>
          <ac:picMkLst>
            <pc:docMk/>
            <pc:sldMk cId="4246055870" sldId="492"/>
            <ac:picMk id="3" creationId="{1E56CB96-52B0-1522-720B-29D679CAA209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246055870" sldId="492"/>
            <ac:picMk id="3" creationId="{E2FCDA9D-0D61-B636-1A9A-9D9691963BF0}"/>
          </ac:picMkLst>
        </pc:picChg>
        <pc:picChg chg="add 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4246055870" sldId="492"/>
            <ac:picMk id="4" creationId="{B3775479-3C1B-01E6-5488-BE54C47837ED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246055870" sldId="492"/>
            <ac:picMk id="6" creationId="{4FBB4ED6-5A5C-91D7-1513-3E980C344103}"/>
          </ac:picMkLst>
        </pc:picChg>
        <pc:picChg chg="del mod">
          <ac:chgData name="HAVISH MADHVAPATY" userId="71140313-2703-480b-b9ae-8f282742dbab" providerId="ADAL" clId="{1CEC6C77-2FEA-4DA7-AE0D-274B5CDEC542}" dt="2023-07-02T17:28:56.354" v="7544" actId="478"/>
          <ac:picMkLst>
            <pc:docMk/>
            <pc:sldMk cId="4246055870" sldId="492"/>
            <ac:picMk id="8" creationId="{93CDF0A5-E742-29F6-D6C5-64CCFCE6B802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4246055870" sldId="492"/>
            <ac:picMk id="10" creationId="{0B8D57B8-CD2C-E807-D5F4-9BE7F11652A1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8:41.653" v="7530" actId="478"/>
        <pc:sldMkLst>
          <pc:docMk/>
          <pc:sldMk cId="3274428629" sldId="49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74428629" sldId="493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74428629" sldId="493"/>
            <ac:spMk id="10" creationId="{9263C8FA-C146-8D65-A2D9-E0FFD86F96A9}"/>
          </ac:spMkLst>
        </pc:s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274428629" sldId="493"/>
            <ac:picMk id="3" creationId="{A6D47AD1-2E8D-39AC-41BE-38B49045ECCC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274428629" sldId="493"/>
            <ac:picMk id="4" creationId="{B2BDA3CA-8960-AE90-9D2C-8D57D5CF78A4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274428629" sldId="493"/>
            <ac:picMk id="5" creationId="{A01B7370-451A-B8A7-A802-4760930E5E9E}"/>
          </ac:picMkLst>
        </pc:picChg>
        <pc:picChg chg="del">
          <ac:chgData name="HAVISH MADHVAPATY" userId="71140313-2703-480b-b9ae-8f282742dbab" providerId="ADAL" clId="{1CEC6C77-2FEA-4DA7-AE0D-274B5CDEC542}" dt="2023-06-16T16:30:51.983" v="3905" actId="478"/>
          <ac:picMkLst>
            <pc:docMk/>
            <pc:sldMk cId="3274428629" sldId="493"/>
            <ac:picMk id="6" creationId="{94A20DFD-ED1D-D19C-F00A-99A875B27F6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3274428629" sldId="493"/>
            <ac:picMk id="9" creationId="{0F9F7A07-5203-7B35-8595-909C140F32B3}"/>
          </ac:picMkLst>
        </pc:picChg>
        <pc:picChg chg="del mod">
          <ac:chgData name="HAVISH MADHVAPATY" userId="71140313-2703-480b-b9ae-8f282742dbab" providerId="ADAL" clId="{1CEC6C77-2FEA-4DA7-AE0D-274B5CDEC542}" dt="2023-07-02T17:28:41.653" v="7530" actId="478"/>
          <ac:picMkLst>
            <pc:docMk/>
            <pc:sldMk cId="3274428629" sldId="493"/>
            <ac:picMk id="11" creationId="{43022E7F-1E64-3A23-141C-89DCE9E3719B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7:49:18.960" v="9755" actId="1076"/>
        <pc:sldMkLst>
          <pc:docMk/>
          <pc:sldMk cId="2072295935" sldId="49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072295935" sldId="494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7:04.458" v="7942" actId="1076"/>
          <ac:picMkLst>
            <pc:docMk/>
            <pc:sldMk cId="2072295935" sldId="494"/>
            <ac:picMk id="2" creationId="{12B2F37A-20F1-27B7-2140-0F8DE66C0344}"/>
          </ac:picMkLst>
        </pc:picChg>
        <pc:picChg chg="add mod">
          <ac:chgData name="HAVISH MADHVAPATY" userId="71140313-2703-480b-b9ae-8f282742dbab" providerId="ADAL" clId="{1CEC6C77-2FEA-4DA7-AE0D-274B5CDEC542}" dt="2023-07-02T17:47:02.874" v="7941" actId="14100"/>
          <ac:picMkLst>
            <pc:docMk/>
            <pc:sldMk cId="2072295935" sldId="494"/>
            <ac:picMk id="3" creationId="{39F2E1E4-ECFB-7718-3EDD-7128B14C2F36}"/>
          </ac:picMkLst>
        </pc:picChg>
        <pc:picChg chg="del">
          <ac:chgData name="HAVISH MADHVAPATY" userId="71140313-2703-480b-b9ae-8f282742dbab" providerId="ADAL" clId="{1CEC6C77-2FEA-4DA7-AE0D-274B5CDEC542}" dt="2023-06-14T15:38:29.726" v="3645" actId="478"/>
          <ac:picMkLst>
            <pc:docMk/>
            <pc:sldMk cId="2072295935" sldId="494"/>
            <ac:picMk id="4" creationId="{B3775479-3C1B-01E6-5488-BE54C47837ED}"/>
          </ac:picMkLst>
        </pc:picChg>
        <pc:picChg chg="add mod">
          <ac:chgData name="HAVISH MADHVAPATY" userId="71140313-2703-480b-b9ae-8f282742dbab" providerId="ADAL" clId="{1CEC6C77-2FEA-4DA7-AE0D-274B5CDEC542}" dt="2023-07-02T17:47:12.250" v="7945" actId="1076"/>
          <ac:picMkLst>
            <pc:docMk/>
            <pc:sldMk cId="2072295935" sldId="494"/>
            <ac:picMk id="4" creationId="{FBCF937F-20E6-029B-CC1E-232EB07A9FF3}"/>
          </ac:picMkLst>
        </pc:picChg>
        <pc:picChg chg="add mod">
          <ac:chgData name="HAVISH MADHVAPATY" userId="71140313-2703-480b-b9ae-8f282742dbab" providerId="ADAL" clId="{1CEC6C77-2FEA-4DA7-AE0D-274B5CDEC542}" dt="2023-07-06T17:49:18.960" v="9755" actId="1076"/>
          <ac:picMkLst>
            <pc:docMk/>
            <pc:sldMk cId="2072295935" sldId="494"/>
            <ac:picMk id="5" creationId="{6603C16C-7293-7A94-9E03-D88E0DD9DA74}"/>
          </ac:picMkLst>
        </pc:picChg>
        <pc:picChg chg="del mod">
          <ac:chgData name="HAVISH MADHVAPATY" userId="71140313-2703-480b-b9ae-8f282742dbab" providerId="ADAL" clId="{1CEC6C77-2FEA-4DA7-AE0D-274B5CDEC542}" dt="2023-07-02T17:28:56.999" v="7545" actId="478"/>
          <ac:picMkLst>
            <pc:docMk/>
            <pc:sldMk cId="2072295935" sldId="494"/>
            <ac:picMk id="8" creationId="{93CDF0A5-E742-29F6-D6C5-64CCFCE6B802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46:44.693" v="7932" actId="14100"/>
        <pc:sldMkLst>
          <pc:docMk/>
          <pc:sldMk cId="100555780" sldId="49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00555780" sldId="495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6:44.693" v="7932" actId="14100"/>
          <ac:picMkLst>
            <pc:docMk/>
            <pc:sldMk cId="100555780" sldId="495"/>
            <ac:picMk id="2" creationId="{C7604061-D3A2-8C78-1216-293636BD7BE4}"/>
          </ac:picMkLst>
        </pc:picChg>
        <pc:picChg chg="del">
          <ac:chgData name="HAVISH MADHVAPATY" userId="71140313-2703-480b-b9ae-8f282742dbab" providerId="ADAL" clId="{1CEC6C77-2FEA-4DA7-AE0D-274B5CDEC542}" dt="2023-06-14T15:41:53.467" v="3650" actId="478"/>
          <ac:picMkLst>
            <pc:docMk/>
            <pc:sldMk cId="100555780" sldId="495"/>
            <ac:picMk id="3" creationId="{39F2E1E4-ECFB-7718-3EDD-7128B14C2F36}"/>
          </ac:picMkLst>
        </pc:picChg>
        <pc:picChg chg="add mod">
          <ac:chgData name="HAVISH MADHVAPATY" userId="71140313-2703-480b-b9ae-8f282742dbab" providerId="ADAL" clId="{1CEC6C77-2FEA-4DA7-AE0D-274B5CDEC542}" dt="2023-07-02T17:46:41.176" v="7930" actId="1076"/>
          <ac:picMkLst>
            <pc:docMk/>
            <pc:sldMk cId="100555780" sldId="495"/>
            <ac:picMk id="4" creationId="{CB358680-A525-C6ED-27EE-3BB14E1C1709}"/>
          </ac:picMkLst>
        </pc:picChg>
        <pc:picChg chg="del mod">
          <ac:chgData name="HAVISH MADHVAPATY" userId="71140313-2703-480b-b9ae-8f282742dbab" providerId="ADAL" clId="{1CEC6C77-2FEA-4DA7-AE0D-274B5CDEC542}" dt="2023-07-02T17:28:57.788" v="7546" actId="478"/>
          <ac:picMkLst>
            <pc:docMk/>
            <pc:sldMk cId="100555780" sldId="495"/>
            <ac:picMk id="8" creationId="{93CDF0A5-E742-29F6-D6C5-64CCFCE6B802}"/>
          </ac:picMkLst>
        </pc:picChg>
      </pc:sldChg>
      <pc:sldChg chg="add del setBg">
        <pc:chgData name="HAVISH MADHVAPATY" userId="71140313-2703-480b-b9ae-8f282742dbab" providerId="ADAL" clId="{1CEC6C77-2FEA-4DA7-AE0D-274B5CDEC542}" dt="2023-06-14T15:44:09.825" v="3678"/>
        <pc:sldMkLst>
          <pc:docMk/>
          <pc:sldMk cId="209882786" sldId="496"/>
        </pc:sldMkLst>
      </pc:sldChg>
      <pc:sldChg chg="delSp modSp add mod">
        <pc:chgData name="HAVISH MADHVAPATY" userId="71140313-2703-480b-b9ae-8f282742dbab" providerId="ADAL" clId="{1CEC6C77-2FEA-4DA7-AE0D-274B5CDEC542}" dt="2023-07-02T17:29:05.024" v="7555" actId="478"/>
        <pc:sldMkLst>
          <pc:docMk/>
          <pc:sldMk cId="3210689677" sldId="49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10689677" sldId="496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10689677" sldId="496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10689677" sldId="496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10689677" sldId="496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210689677" sldId="496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9:05.024" v="7555" actId="478"/>
          <ac:picMkLst>
            <pc:docMk/>
            <pc:sldMk cId="3210689677" sldId="496"/>
            <ac:picMk id="4" creationId="{32D1B6CD-6788-4261-9EA4-CAD8A301DC53}"/>
          </ac:picMkLst>
        </pc:picChg>
      </pc:sldChg>
      <pc:sldChg chg="add del setBg">
        <pc:chgData name="HAVISH MADHVAPATY" userId="71140313-2703-480b-b9ae-8f282742dbab" providerId="ADAL" clId="{1CEC6C77-2FEA-4DA7-AE0D-274B5CDEC542}" dt="2023-06-14T15:44:09.825" v="3678"/>
        <pc:sldMkLst>
          <pc:docMk/>
          <pc:sldMk cId="2846778520" sldId="497"/>
        </pc:sldMkLst>
      </pc:sldChg>
      <pc:sldChg chg="addSp delSp modSp add mod">
        <pc:chgData name="HAVISH MADHVAPATY" userId="71140313-2703-480b-b9ae-8f282742dbab" providerId="ADAL" clId="{1CEC6C77-2FEA-4DA7-AE0D-274B5CDEC542}" dt="2023-07-05T06:45:21.945" v="9043" actId="14100"/>
        <pc:sldMkLst>
          <pc:docMk/>
          <pc:sldMk cId="3929639590" sldId="49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929639590" sldId="497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5T06:45:21.945" v="9043" actId="14100"/>
          <ac:picMkLst>
            <pc:docMk/>
            <pc:sldMk cId="3929639590" sldId="497"/>
            <ac:picMk id="2" creationId="{D37C7D11-0637-5ACF-CD47-8D17E0673260}"/>
          </ac:picMkLst>
        </pc:picChg>
        <pc:picChg chg="add mod">
          <ac:chgData name="HAVISH MADHVAPATY" userId="71140313-2703-480b-b9ae-8f282742dbab" providerId="ADAL" clId="{1CEC6C77-2FEA-4DA7-AE0D-274B5CDEC542}" dt="2023-07-02T17:45:37.903" v="7911" actId="1076"/>
          <ac:picMkLst>
            <pc:docMk/>
            <pc:sldMk cId="3929639590" sldId="497"/>
            <ac:picMk id="3" creationId="{6800F249-21EC-7633-4B3A-52A2CEECEEA1}"/>
          </ac:picMkLst>
        </pc:picChg>
        <pc:picChg chg="del">
          <ac:chgData name="HAVISH MADHVAPATY" userId="71140313-2703-480b-b9ae-8f282742dbab" providerId="ADAL" clId="{1CEC6C77-2FEA-4DA7-AE0D-274B5CDEC542}" dt="2023-06-14T16:52:55.468" v="3704" actId="478"/>
          <ac:picMkLst>
            <pc:docMk/>
            <pc:sldMk cId="3929639590" sldId="497"/>
            <ac:picMk id="3" creationId="{7F0666DD-1F85-4B6B-9459-330D532747C3}"/>
          </ac:picMkLst>
        </pc:picChg>
        <pc:picChg chg="add mod modCrop">
          <ac:chgData name="HAVISH MADHVAPATY" userId="71140313-2703-480b-b9ae-8f282742dbab" providerId="ADAL" clId="{1CEC6C77-2FEA-4DA7-AE0D-274B5CDEC542}" dt="2023-07-02T17:45:26.947" v="7907" actId="1076"/>
          <ac:picMkLst>
            <pc:docMk/>
            <pc:sldMk cId="3929639590" sldId="497"/>
            <ac:picMk id="4" creationId="{D27AE61D-1A58-6389-3373-7C93536EE1CB}"/>
          </ac:picMkLst>
        </pc:picChg>
        <pc:picChg chg="add mod">
          <ac:chgData name="HAVISH MADHVAPATY" userId="71140313-2703-480b-b9ae-8f282742dbab" providerId="ADAL" clId="{1CEC6C77-2FEA-4DA7-AE0D-274B5CDEC542}" dt="2023-07-02T17:45:30.569" v="7908" actId="1076"/>
          <ac:picMkLst>
            <pc:docMk/>
            <pc:sldMk cId="3929639590" sldId="497"/>
            <ac:picMk id="5" creationId="{DF1E67EA-F9F0-1090-89C6-8FED04C26186}"/>
          </ac:picMkLst>
        </pc:picChg>
        <pc:picChg chg="add del mod">
          <ac:chgData name="HAVISH MADHVAPATY" userId="71140313-2703-480b-b9ae-8f282742dbab" providerId="ADAL" clId="{1CEC6C77-2FEA-4DA7-AE0D-274B5CDEC542}" dt="2023-07-05T06:44:42.687" v="9040" actId="478"/>
          <ac:picMkLst>
            <pc:docMk/>
            <pc:sldMk cId="3929639590" sldId="497"/>
            <ac:picMk id="6" creationId="{3144C784-F57F-7BF3-6D3E-8796CC1D1D95}"/>
          </ac:picMkLst>
        </pc:picChg>
        <pc:picChg chg="add mod">
          <ac:chgData name="HAVISH MADHVAPATY" userId="71140313-2703-480b-b9ae-8f282742dbab" providerId="ADAL" clId="{1CEC6C77-2FEA-4DA7-AE0D-274B5CDEC542}" dt="2023-07-02T17:45:35.354" v="7910" actId="1076"/>
          <ac:picMkLst>
            <pc:docMk/>
            <pc:sldMk cId="3929639590" sldId="497"/>
            <ac:picMk id="9" creationId="{18E06113-7979-900B-CAEF-09062C8E433D}"/>
          </ac:picMkLst>
        </pc:picChg>
        <pc:picChg chg="del mod">
          <ac:chgData name="HAVISH MADHVAPATY" userId="71140313-2703-480b-b9ae-8f282742dbab" providerId="ADAL" clId="{1CEC6C77-2FEA-4DA7-AE0D-274B5CDEC542}" dt="2023-07-02T17:29:05.708" v="7556" actId="478"/>
          <ac:picMkLst>
            <pc:docMk/>
            <pc:sldMk cId="3929639590" sldId="497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5T06:54:08.473" v="9047" actId="14100"/>
        <pc:sldMkLst>
          <pc:docMk/>
          <pc:sldMk cId="1381657784" sldId="49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81657784" sldId="498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5T06:54:08.473" v="9047" actId="14100"/>
          <ac:picMkLst>
            <pc:docMk/>
            <pc:sldMk cId="1381657784" sldId="498"/>
            <ac:picMk id="2" creationId="{2857B146-51A7-AC72-A7E9-FE5D730620C0}"/>
          </ac:picMkLst>
        </pc:picChg>
        <pc:picChg chg="add del mod">
          <ac:chgData name="HAVISH MADHVAPATY" userId="71140313-2703-480b-b9ae-8f282742dbab" providerId="ADAL" clId="{1CEC6C77-2FEA-4DA7-AE0D-274B5CDEC542}" dt="2023-06-16T17:56:44.060" v="4601" actId="478"/>
          <ac:picMkLst>
            <pc:docMk/>
            <pc:sldMk cId="1381657784" sldId="498"/>
            <ac:picMk id="3" creationId="{C8B3414B-A2F1-7A81-D109-A29B3C69D72C}"/>
          </ac:picMkLst>
        </pc:picChg>
        <pc:picChg chg="del">
          <ac:chgData name="HAVISH MADHVAPATY" userId="71140313-2703-480b-b9ae-8f282742dbab" providerId="ADAL" clId="{1CEC6C77-2FEA-4DA7-AE0D-274B5CDEC542}" dt="2023-06-14T16:53:44.226" v="3716" actId="478"/>
          <ac:picMkLst>
            <pc:docMk/>
            <pc:sldMk cId="1381657784" sldId="498"/>
            <ac:picMk id="4" creationId="{D27AE61D-1A58-6389-3373-7C93536EE1CB}"/>
          </ac:picMkLst>
        </pc:picChg>
        <pc:picChg chg="add mod">
          <ac:chgData name="HAVISH MADHVAPATY" userId="71140313-2703-480b-b9ae-8f282742dbab" providerId="ADAL" clId="{1CEC6C77-2FEA-4DA7-AE0D-274B5CDEC542}" dt="2023-07-02T17:45:16.929" v="7890" actId="1076"/>
          <ac:picMkLst>
            <pc:docMk/>
            <pc:sldMk cId="1381657784" sldId="498"/>
            <ac:picMk id="4" creationId="{E692E827-775C-B09D-A6A2-AE6F5A4A30CA}"/>
          </ac:picMkLst>
        </pc:picChg>
        <pc:picChg chg="del">
          <ac:chgData name="HAVISH MADHVAPATY" userId="71140313-2703-480b-b9ae-8f282742dbab" providerId="ADAL" clId="{1CEC6C77-2FEA-4DA7-AE0D-274B5CDEC542}" dt="2023-06-14T16:53:50.660" v="3721" actId="478"/>
          <ac:picMkLst>
            <pc:docMk/>
            <pc:sldMk cId="1381657784" sldId="498"/>
            <ac:picMk id="5" creationId="{DF1E67EA-F9F0-1090-89C6-8FED04C26186}"/>
          </ac:picMkLst>
        </pc:picChg>
        <pc:picChg chg="del">
          <ac:chgData name="HAVISH MADHVAPATY" userId="71140313-2703-480b-b9ae-8f282742dbab" providerId="ADAL" clId="{1CEC6C77-2FEA-4DA7-AE0D-274B5CDEC542}" dt="2023-06-14T16:53:51.202" v="3722" actId="478"/>
          <ac:picMkLst>
            <pc:docMk/>
            <pc:sldMk cId="1381657784" sldId="498"/>
            <ac:picMk id="6" creationId="{3144C784-F57F-7BF3-6D3E-8796CC1D1D95}"/>
          </ac:picMkLst>
        </pc:picChg>
        <pc:picChg chg="add del mod">
          <ac:chgData name="HAVISH MADHVAPATY" userId="71140313-2703-480b-b9ae-8f282742dbab" providerId="ADAL" clId="{1CEC6C77-2FEA-4DA7-AE0D-274B5CDEC542}" dt="2023-07-05T06:51:13.788" v="9044" actId="478"/>
          <ac:picMkLst>
            <pc:docMk/>
            <pc:sldMk cId="1381657784" sldId="498"/>
            <ac:picMk id="8" creationId="{A1CF1847-9AB1-678B-C0E7-5F51788729FD}"/>
          </ac:picMkLst>
        </pc:picChg>
        <pc:picChg chg="del mod">
          <ac:chgData name="HAVISH MADHVAPATY" userId="71140313-2703-480b-b9ae-8f282742dbab" providerId="ADAL" clId="{1CEC6C77-2FEA-4DA7-AE0D-274B5CDEC542}" dt="2023-07-02T17:29:06.404" v="7557" actId="478"/>
          <ac:picMkLst>
            <pc:docMk/>
            <pc:sldMk cId="1381657784" sldId="498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8:30.988" v="7516" actId="478"/>
        <pc:sldMkLst>
          <pc:docMk/>
          <pc:sldMk cId="2351532214" sldId="49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51532214" sldId="499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51532214" sldId="499"/>
            <ac:spMk id="11" creationId="{694D09BA-CF03-EA45-471C-FC2E5386D42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51532214" sldId="499"/>
            <ac:spMk id="12" creationId="{98B2C520-BBC6-B95B-3141-19E8595A2FC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51532214" sldId="499"/>
            <ac:spMk id="20" creationId="{ED60CE2C-F7CB-9083-CDAB-D8FEB532178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51532214" sldId="499"/>
            <ac:spMk id="21" creationId="{00D9D046-632E-C1C4-BA6A-71779EBB6E9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351532214" sldId="499"/>
            <ac:spMk id="22" creationId="{B7C82590-C752-795D-D0AB-72A3F32CB945}"/>
          </ac:spMkLst>
        </pc:spChg>
        <pc:spChg chg="del">
          <ac:chgData name="HAVISH MADHVAPATY" userId="71140313-2703-480b-b9ae-8f282742dbab" providerId="ADAL" clId="{1CEC6C77-2FEA-4DA7-AE0D-274B5CDEC542}" dt="2023-06-16T16:12:25.380" v="3776" actId="21"/>
          <ac:spMkLst>
            <pc:docMk/>
            <pc:sldMk cId="2351532214" sldId="499"/>
            <ac:spMk id="27" creationId="{508109A2-0739-84E6-F60F-49F67694E2A7}"/>
          </ac:spMkLst>
        </pc:s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351532214" sldId="499"/>
            <ac:grpSpMk id="10" creationId="{A65F5227-95DE-65C7-1F3B-6FF2B01C10AD}"/>
          </ac:grpSpMkLst>
        </pc:grpChg>
        <pc:grpChg chg="del">
          <ac:chgData name="HAVISH MADHVAPATY" userId="71140313-2703-480b-b9ae-8f282742dbab" providerId="ADAL" clId="{1CEC6C77-2FEA-4DA7-AE0D-274B5CDEC542}" dt="2023-06-16T16:12:21.676" v="3774" actId="21"/>
          <ac:grpSpMkLst>
            <pc:docMk/>
            <pc:sldMk cId="2351532214" sldId="499"/>
            <ac:grpSpMk id="14" creationId="{9EE745FA-4ED4-737A-8696-78172B4D4F4D}"/>
          </ac:grpSpMkLst>
        </pc:gr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51532214" sldId="499"/>
            <ac:picMk id="3" creationId="{ACF6CE75-3612-ADD8-FC6E-AAB35318DC0A}"/>
          </ac:picMkLst>
        </pc:picChg>
        <pc:picChg chg="del">
          <ac:chgData name="HAVISH MADHVAPATY" userId="71140313-2703-480b-b9ae-8f282742dbab" providerId="ADAL" clId="{1CEC6C77-2FEA-4DA7-AE0D-274B5CDEC542}" dt="2023-06-16T16:10:47.584" v="3763" actId="478"/>
          <ac:picMkLst>
            <pc:docMk/>
            <pc:sldMk cId="2351532214" sldId="499"/>
            <ac:picMk id="4" creationId="{835B5D91-E589-5E8D-84D7-35402DDA0BB8}"/>
          </ac:picMkLst>
        </pc:picChg>
        <pc:picChg chg="add del mod">
          <ac:chgData name="HAVISH MADHVAPATY" userId="71140313-2703-480b-b9ae-8f282742dbab" providerId="ADAL" clId="{1CEC6C77-2FEA-4DA7-AE0D-274B5CDEC542}" dt="2023-06-16T16:10:55.190" v="3768" actId="478"/>
          <ac:picMkLst>
            <pc:docMk/>
            <pc:sldMk cId="2351532214" sldId="499"/>
            <ac:picMk id="6" creationId="{7D767049-79E2-39B6-EA50-1DBD42DB8A93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351532214" sldId="499"/>
            <ac:picMk id="9" creationId="{79D99D77-66F6-D0AC-9276-55323AADB5A8}"/>
          </ac:picMkLst>
        </pc:picChg>
        <pc:picChg chg="del">
          <ac:chgData name="HAVISH MADHVAPATY" userId="71140313-2703-480b-b9ae-8f282742dbab" providerId="ADAL" clId="{1CEC6C77-2FEA-4DA7-AE0D-274B5CDEC542}" dt="2023-06-16T16:10:02.877" v="3758" actId="478"/>
          <ac:picMkLst>
            <pc:docMk/>
            <pc:sldMk cId="2351532214" sldId="499"/>
            <ac:picMk id="13" creationId="{A99DE66D-6DC6-830D-2055-9187D6F622C7}"/>
          </ac:picMkLst>
        </pc:picChg>
        <pc:picChg chg="del mod">
          <ac:chgData name="HAVISH MADHVAPATY" userId="71140313-2703-480b-b9ae-8f282742dbab" providerId="ADAL" clId="{1CEC6C77-2FEA-4DA7-AE0D-274B5CDEC542}" dt="2023-07-02T17:28:30.988" v="7516" actId="478"/>
          <ac:picMkLst>
            <pc:docMk/>
            <pc:sldMk cId="2351532214" sldId="499"/>
            <ac:picMk id="19" creationId="{6301DA7F-8977-15D0-3F5F-81D888F76386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39:37.120" v="7779" actId="1076"/>
        <pc:sldMkLst>
          <pc:docMk/>
          <pc:sldMk cId="2085226890" sldId="500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085226890" sldId="500"/>
            <ac:spMk id="3" creationId="{29A24356-3582-2509-45CD-8DDCA540E11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085226890" sldId="500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6-16T16:46:21.909" v="4144" actId="571"/>
          <ac:spMkLst>
            <pc:docMk/>
            <pc:sldMk cId="2085226890" sldId="500"/>
            <ac:spMk id="8" creationId="{FAD09D67-7653-08E2-78B4-6B89440F39DC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085226890" sldId="500"/>
            <ac:spMk id="9" creationId="{3C9817A5-2E93-5BB7-B2B2-7740245340AB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085226890" sldId="500"/>
            <ac:spMk id="11" creationId="{B26E53DA-4263-608D-1D10-F7AB339E83F4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085226890" sldId="500"/>
            <ac:spMk id="13" creationId="{82D2B1A9-50E0-E404-19F8-3A7B20D348B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085226890" sldId="500"/>
            <ac:spMk id="14" creationId="{4DE31280-809B-0FE0-BEF2-3CF2D57F2194}"/>
          </ac:spMkLst>
        </pc:spChg>
        <pc:grpChg chg="mod">
          <ac:chgData name="HAVISH MADHVAPATY" userId="71140313-2703-480b-b9ae-8f282742dbab" providerId="ADAL" clId="{1CEC6C77-2FEA-4DA7-AE0D-274B5CDEC542}" dt="2023-07-02T17:36:34.542" v="7770" actId="1076"/>
          <ac:grpSpMkLst>
            <pc:docMk/>
            <pc:sldMk cId="2085226890" sldId="500"/>
            <ac:grpSpMk id="2" creationId="{6753A92E-5879-5F5D-BF3B-2858C6D3D441}"/>
          </ac:grpSpMkLst>
        </pc:grpChg>
        <pc:grpChg chg="add mod">
          <ac:chgData name="HAVISH MADHVAPATY" userId="71140313-2703-480b-b9ae-8f282742dbab" providerId="ADAL" clId="{1CEC6C77-2FEA-4DA7-AE0D-274B5CDEC542}" dt="2023-07-02T17:36:26.433" v="7768" actId="1076"/>
          <ac:grpSpMkLst>
            <pc:docMk/>
            <pc:sldMk cId="2085226890" sldId="500"/>
            <ac:grpSpMk id="4" creationId="{3F44C707-790E-7168-19D0-60727E241394}"/>
          </ac:grpSpMkLst>
        </pc:grpChg>
        <pc:picChg chg="del">
          <ac:chgData name="HAVISH MADHVAPATY" userId="71140313-2703-480b-b9ae-8f282742dbab" providerId="ADAL" clId="{1CEC6C77-2FEA-4DA7-AE0D-274B5CDEC542}" dt="2023-06-16T16:45:38.453" v="4121" actId="478"/>
          <ac:picMkLst>
            <pc:docMk/>
            <pc:sldMk cId="2085226890" sldId="500"/>
            <ac:picMk id="4" creationId="{9D2A112F-1BF9-1D19-0569-09219A7EF27E}"/>
          </ac:picMkLst>
        </pc:picChg>
        <pc:picChg chg="mod">
          <ac:chgData name="HAVISH MADHVAPATY" userId="71140313-2703-480b-b9ae-8f282742dbab" providerId="ADAL" clId="{1CEC6C77-2FEA-4DA7-AE0D-274B5CDEC542}" dt="2023-07-02T17:36:20.200" v="7766" actId="1076"/>
          <ac:picMkLst>
            <pc:docMk/>
            <pc:sldMk cId="2085226890" sldId="500"/>
            <ac:picMk id="5" creationId="{5667AB54-45D7-4A86-739C-76859FC6DFE9}"/>
          </ac:picMkLst>
        </pc:picChg>
        <pc:picChg chg="add mod">
          <ac:chgData name="HAVISH MADHVAPATY" userId="71140313-2703-480b-b9ae-8f282742dbab" providerId="ADAL" clId="{1CEC6C77-2FEA-4DA7-AE0D-274B5CDEC542}" dt="2023-07-02T17:39:37.120" v="7779" actId="1076"/>
          <ac:picMkLst>
            <pc:docMk/>
            <pc:sldMk cId="2085226890" sldId="500"/>
            <ac:picMk id="6" creationId="{043ED480-6EAF-13A5-7C5C-9CE89F92609C}"/>
          </ac:picMkLst>
        </pc:picChg>
        <pc:picChg chg="add mod">
          <ac:chgData name="HAVISH MADHVAPATY" userId="71140313-2703-480b-b9ae-8f282742dbab" providerId="ADAL" clId="{1CEC6C77-2FEA-4DA7-AE0D-274B5CDEC542}" dt="2023-06-16T16:46:21.909" v="4144" actId="571"/>
          <ac:picMkLst>
            <pc:docMk/>
            <pc:sldMk cId="2085226890" sldId="500"/>
            <ac:picMk id="6" creationId="{93875ADA-A25C-0262-6EEB-9BF9AC8C18B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085226890" sldId="500"/>
            <ac:picMk id="10" creationId="{753A418B-9323-29A3-B726-040EC7A12330}"/>
          </ac:picMkLst>
        </pc:picChg>
        <pc:picChg chg="del mod">
          <ac:chgData name="HAVISH MADHVAPATY" userId="71140313-2703-480b-b9ae-8f282742dbab" providerId="ADAL" clId="{1CEC6C77-2FEA-4DA7-AE0D-274B5CDEC542}" dt="2023-07-02T17:29:25.170" v="7584" actId="478"/>
          <ac:picMkLst>
            <pc:docMk/>
            <pc:sldMk cId="2085226890" sldId="500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7:11.674" v="7458" actId="478"/>
        <pc:sldMkLst>
          <pc:docMk/>
          <pc:sldMk cId="3784127077" sldId="50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84127077" sldId="501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784127077" sldId="501"/>
            <ac:spMk id="9" creationId="{8E355263-7238-96B6-8445-2EE3E119B8C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84127077" sldId="501"/>
            <ac:spMk id="16" creationId="{6E9A9369-599C-4BF7-D4D6-1A61850C4F3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84127077" sldId="501"/>
            <ac:spMk id="17" creationId="{8B96BD2E-E2C7-059C-3B1F-76620C7B386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84127077" sldId="501"/>
            <ac:spMk id="18" creationId="{64BE4B4F-B756-8C97-03C2-642A447F3059}"/>
          </ac:spMkLst>
        </pc:spChg>
        <pc:spChg chg="del">
          <ac:chgData name="HAVISH MADHVAPATY" userId="71140313-2703-480b-b9ae-8f282742dbab" providerId="ADAL" clId="{1CEC6C77-2FEA-4DA7-AE0D-274B5CDEC542}" dt="2023-06-16T17:30:50.350" v="4428" actId="478"/>
          <ac:spMkLst>
            <pc:docMk/>
            <pc:sldMk cId="3784127077" sldId="501"/>
            <ac:spMk id="19" creationId="{BDA2855A-F889-BC79-26EB-7D7B99ECE90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784127077" sldId="501"/>
            <ac:spMk id="23" creationId="{866D37B5-BC03-C2E1-44CE-6BF3CAE85F4E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784127077" sldId="501"/>
            <ac:spMk id="24" creationId="{9ECD14A1-830A-D7D0-4916-2B241FE8F043}"/>
          </ac:spMkLst>
        </pc:spChg>
        <pc:spChg chg="del">
          <ac:chgData name="HAVISH MADHVAPATY" userId="71140313-2703-480b-b9ae-8f282742dbab" providerId="ADAL" clId="{1CEC6C77-2FEA-4DA7-AE0D-274B5CDEC542}" dt="2023-06-16T17:30:50.350" v="4428" actId="478"/>
          <ac:spMkLst>
            <pc:docMk/>
            <pc:sldMk cId="3784127077" sldId="501"/>
            <ac:spMk id="30" creationId="{0C273881-60E7-44A0-3218-3DF2D0937A59}"/>
          </ac:spMkLst>
        </pc:spChg>
        <pc:grpChg chg="del">
          <ac:chgData name="HAVISH MADHVAPATY" userId="71140313-2703-480b-b9ae-8f282742dbab" providerId="ADAL" clId="{1CEC6C77-2FEA-4DA7-AE0D-274B5CDEC542}" dt="2023-06-16T17:30:50.350" v="4428" actId="478"/>
          <ac:grpSpMkLst>
            <pc:docMk/>
            <pc:sldMk cId="3784127077" sldId="501"/>
            <ac:grpSpMk id="10" creationId="{932E1C77-E694-76A7-79FF-028B388D8F99}"/>
          </ac:grpSpMkLst>
        </pc:gr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784127077" sldId="501"/>
            <ac:grpSpMk id="14" creationId="{25F0B8DD-8193-6B0B-6AF4-9ABD8285682F}"/>
          </ac:grpSpMkLst>
        </pc:grpChg>
        <pc:grpChg chg="del">
          <ac:chgData name="HAVISH MADHVAPATY" userId="71140313-2703-480b-b9ae-8f282742dbab" providerId="ADAL" clId="{1CEC6C77-2FEA-4DA7-AE0D-274B5CDEC542}" dt="2023-06-16T17:30:50.350" v="4428" actId="478"/>
          <ac:grpSpMkLst>
            <pc:docMk/>
            <pc:sldMk cId="3784127077" sldId="501"/>
            <ac:grpSpMk id="20" creationId="{BA0353D8-41CE-9AC1-3F16-2EA790951EC5}"/>
          </ac:grpSpMkLst>
        </pc:grpChg>
        <pc:picChg chg="del mod">
          <ac:chgData name="HAVISH MADHVAPATY" userId="71140313-2703-480b-b9ae-8f282742dbab" providerId="ADAL" clId="{1CEC6C77-2FEA-4DA7-AE0D-274B5CDEC542}" dt="2023-07-02T17:27:11.674" v="7458" actId="478"/>
          <ac:picMkLst>
            <pc:docMk/>
            <pc:sldMk cId="3784127077" sldId="501"/>
            <ac:picMk id="2" creationId="{F91771AE-6418-8ACE-21B4-1B3AEDB125F8}"/>
          </ac:picMkLst>
        </pc:picChg>
        <pc:picChg chg="del">
          <ac:chgData name="HAVISH MADHVAPATY" userId="71140313-2703-480b-b9ae-8f282742dbab" providerId="ADAL" clId="{1CEC6C77-2FEA-4DA7-AE0D-274B5CDEC542}" dt="2023-06-16T17:30:48.616" v="4427" actId="478"/>
          <ac:picMkLst>
            <pc:docMk/>
            <pc:sldMk cId="3784127077" sldId="501"/>
            <ac:picMk id="4" creationId="{B378A784-45F9-1A57-8EBF-B44960FAA341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784127077" sldId="501"/>
            <ac:picMk id="5" creationId="{CE9C7405-8945-DF05-476E-27DE9992151A}"/>
          </ac:picMkLst>
        </pc:picChg>
        <pc:picChg chg="del">
          <ac:chgData name="HAVISH MADHVAPATY" userId="71140313-2703-480b-b9ae-8f282742dbab" providerId="ADAL" clId="{1CEC6C77-2FEA-4DA7-AE0D-274B5CDEC542}" dt="2023-06-16T17:30:50.350" v="4428" actId="478"/>
          <ac:picMkLst>
            <pc:docMk/>
            <pc:sldMk cId="3784127077" sldId="501"/>
            <ac:picMk id="6" creationId="{606932D4-B6D2-416C-A876-4C25AE1C16B1}"/>
          </ac:picMkLst>
        </pc:picChg>
        <pc:picChg chg="del">
          <ac:chgData name="HAVISH MADHVAPATY" userId="71140313-2703-480b-b9ae-8f282742dbab" providerId="ADAL" clId="{1CEC6C77-2FEA-4DA7-AE0D-274B5CDEC542}" dt="2023-06-16T17:30:50.350" v="4428" actId="478"/>
          <ac:picMkLst>
            <pc:docMk/>
            <pc:sldMk cId="3784127077" sldId="501"/>
            <ac:picMk id="8" creationId="{21199A4C-373B-6638-8F62-A97463D8F89A}"/>
          </ac:picMkLst>
        </pc:picChg>
        <pc:picChg chg="add del mod">
          <ac:chgData name="HAVISH MADHVAPATY" userId="71140313-2703-480b-b9ae-8f282742dbab" providerId="ADAL" clId="{1CEC6C77-2FEA-4DA7-AE0D-274B5CDEC542}" dt="2023-06-16T17:33:04.815" v="4472" actId="478"/>
          <ac:picMkLst>
            <pc:docMk/>
            <pc:sldMk cId="3784127077" sldId="501"/>
            <ac:picMk id="26" creationId="{C54AE11A-688C-4E15-87A5-1D703C9D51EF}"/>
          </ac:picMkLst>
        </pc:picChg>
        <pc:picChg chg="add del">
          <ac:chgData name="HAVISH MADHVAPATY" userId="71140313-2703-480b-b9ae-8f282742dbab" providerId="ADAL" clId="{1CEC6C77-2FEA-4DA7-AE0D-274B5CDEC542}" dt="2023-06-16T17:33:04.454" v="4471" actId="478"/>
          <ac:picMkLst>
            <pc:docMk/>
            <pc:sldMk cId="3784127077" sldId="501"/>
            <ac:picMk id="28" creationId="{9AFD8852-8269-E4CA-AD8C-FDA2CFE20EB2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784127077" sldId="501"/>
            <ac:picMk id="29" creationId="{1F6BC70E-3AD3-F5E0-CAE1-1E7ADDD072FF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7:15.521" v="7460" actId="478"/>
        <pc:sldMkLst>
          <pc:docMk/>
          <pc:sldMk cId="1870637996" sldId="502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870637996" sldId="502"/>
            <ac:spMk id="5" creationId="{B6E4FF40-3E31-2D80-2A87-82B8FFE4C0F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70637996" sldId="50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70637996" sldId="502"/>
            <ac:spMk id="8" creationId="{74B5DFC3-158F-A068-EEC4-7771F315426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70637996" sldId="502"/>
            <ac:spMk id="9" creationId="{78688BAC-BE22-EE36-95C8-E5F8A71D96B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70637996" sldId="502"/>
            <ac:spMk id="10" creationId="{9D926E3C-9EC2-4881-1A4E-7897D3FD095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70637996" sldId="502"/>
            <ac:spMk id="11" creationId="{EC6D245A-A71B-C974-3420-E2863A358A76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870637996" sldId="502"/>
            <ac:spMk id="12" creationId="{1C99A49D-44E0-56DE-E6A5-6C80303DBCFC}"/>
          </ac:spMkLst>
        </pc:s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870637996" sldId="502"/>
            <ac:grpSpMk id="6" creationId="{A9ACEE9A-3B36-52DC-74A0-057F91CFD4B9}"/>
          </ac:grpSpMkLst>
        </pc:grpChg>
        <pc:picChg chg="del mod">
          <ac:chgData name="HAVISH MADHVAPATY" userId="71140313-2703-480b-b9ae-8f282742dbab" providerId="ADAL" clId="{1CEC6C77-2FEA-4DA7-AE0D-274B5CDEC542}" dt="2023-07-02T17:27:15.521" v="7460" actId="478"/>
          <ac:picMkLst>
            <pc:docMk/>
            <pc:sldMk cId="1870637996" sldId="502"/>
            <ac:picMk id="2" creationId="{F91771AE-6418-8ACE-21B4-1B3AEDB125F8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870637996" sldId="502"/>
            <ac:picMk id="4" creationId="{30E019CB-4B67-DB46-D8D8-568CE85B5741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870637996" sldId="502"/>
            <ac:picMk id="14" creationId="{5359D708-8E45-EE90-7FB4-092DC17E0A4F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870637996" sldId="502"/>
            <ac:picMk id="16" creationId="{2BC83A40-053C-CF30-0F5B-4EE4B80A1E06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6-16T17:41:21.646" v="4577" actId="47"/>
        <pc:sldMkLst>
          <pc:docMk/>
          <pc:sldMk cId="317163379" sldId="503"/>
        </pc:sldMkLst>
        <pc:spChg chg="del">
          <ac:chgData name="HAVISH MADHVAPATY" userId="71140313-2703-480b-b9ae-8f282742dbab" providerId="ADAL" clId="{1CEC6C77-2FEA-4DA7-AE0D-274B5CDEC542}" dt="2023-06-16T17:33:08.055" v="4473" actId="478"/>
          <ac:spMkLst>
            <pc:docMk/>
            <pc:sldMk cId="317163379" sldId="503"/>
            <ac:spMk id="9" creationId="{8E355263-7238-96B6-8445-2EE3E119B8C8}"/>
          </ac:spMkLst>
        </pc:spChg>
        <pc:spChg chg="del">
          <ac:chgData name="HAVISH MADHVAPATY" userId="71140313-2703-480b-b9ae-8f282742dbab" providerId="ADAL" clId="{1CEC6C77-2FEA-4DA7-AE0D-274B5CDEC542}" dt="2023-06-16T17:33:08.055" v="4473" actId="478"/>
          <ac:spMkLst>
            <pc:docMk/>
            <pc:sldMk cId="317163379" sldId="503"/>
            <ac:spMk id="24" creationId="{9ECD14A1-830A-D7D0-4916-2B241FE8F043}"/>
          </ac:spMkLst>
        </pc:spChg>
        <pc:grpChg chg="del">
          <ac:chgData name="HAVISH MADHVAPATY" userId="71140313-2703-480b-b9ae-8f282742dbab" providerId="ADAL" clId="{1CEC6C77-2FEA-4DA7-AE0D-274B5CDEC542}" dt="2023-06-16T17:33:08.055" v="4473" actId="478"/>
          <ac:grpSpMkLst>
            <pc:docMk/>
            <pc:sldMk cId="317163379" sldId="503"/>
            <ac:grpSpMk id="14" creationId="{25F0B8DD-8193-6B0B-6AF4-9ABD8285682F}"/>
          </ac:grpSpMkLst>
        </pc:grpChg>
        <pc:picChg chg="add del">
          <ac:chgData name="HAVISH MADHVAPATY" userId="71140313-2703-480b-b9ae-8f282742dbab" providerId="ADAL" clId="{1CEC6C77-2FEA-4DA7-AE0D-274B5CDEC542}" dt="2023-06-16T17:33:42.781" v="4483" actId="478"/>
          <ac:picMkLst>
            <pc:docMk/>
            <pc:sldMk cId="317163379" sldId="503"/>
            <ac:picMk id="4" creationId="{C2FF99E2-D3C6-35F3-B08C-A76DB1A89AD6}"/>
          </ac:picMkLst>
        </pc:picChg>
        <pc:picChg chg="del">
          <ac:chgData name="HAVISH MADHVAPATY" userId="71140313-2703-480b-b9ae-8f282742dbab" providerId="ADAL" clId="{1CEC6C77-2FEA-4DA7-AE0D-274B5CDEC542}" dt="2023-06-16T17:33:08.055" v="4473" actId="478"/>
          <ac:picMkLst>
            <pc:docMk/>
            <pc:sldMk cId="317163379" sldId="503"/>
            <ac:picMk id="5" creationId="{CE9C7405-8945-DF05-476E-27DE9992151A}"/>
          </ac:picMkLst>
        </pc:picChg>
        <pc:picChg chg="add del">
          <ac:chgData name="HAVISH MADHVAPATY" userId="71140313-2703-480b-b9ae-8f282742dbab" providerId="ADAL" clId="{1CEC6C77-2FEA-4DA7-AE0D-274B5CDEC542}" dt="2023-06-16T17:33:42.324" v="4482" actId="478"/>
          <ac:picMkLst>
            <pc:docMk/>
            <pc:sldMk cId="317163379" sldId="503"/>
            <ac:picMk id="8" creationId="{DC4281E8-7E19-D770-496D-D8A3E87C35AB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11" creationId="{5D9F26BA-A6B2-7759-5DFF-45B08B726E85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13" creationId="{C455F1D1-6565-5F3D-8DCC-01EB274152C9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19" creationId="{F749BF39-70B4-4536-92A5-47AE6AA50BD5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21" creationId="{C1A3BCF1-1BE0-917A-71DE-71324DD75888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25" creationId="{5DC9EBA1-8CB5-2D8D-C873-59DC4910BDC4}"/>
          </ac:picMkLst>
        </pc:picChg>
        <pc:picChg chg="del mod">
          <ac:chgData name="HAVISH MADHVAPATY" userId="71140313-2703-480b-b9ae-8f282742dbab" providerId="ADAL" clId="{1CEC6C77-2FEA-4DA7-AE0D-274B5CDEC542}" dt="2023-06-16T17:41:15.775" v="4574" actId="21"/>
          <ac:picMkLst>
            <pc:docMk/>
            <pc:sldMk cId="317163379" sldId="503"/>
            <ac:picMk id="26" creationId="{C54AE11A-688C-4E15-87A5-1D703C9D51EF}"/>
          </ac:picMkLst>
        </pc:picChg>
        <pc:picChg chg="del mod">
          <ac:chgData name="HAVISH MADHVAPATY" userId="71140313-2703-480b-b9ae-8f282742dbab" providerId="ADAL" clId="{1CEC6C77-2FEA-4DA7-AE0D-274B5CDEC542}" dt="2023-06-16T17:33:43.111" v="4484" actId="478"/>
          <ac:picMkLst>
            <pc:docMk/>
            <pc:sldMk cId="317163379" sldId="503"/>
            <ac:picMk id="28" creationId="{9AFD8852-8269-E4CA-AD8C-FDA2CFE20EB2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29" creationId="{24D23820-728F-F61B-DC77-76296F931FDA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31" creationId="{AB828231-E80D-02A0-41FD-2750A1C13996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33" creationId="{E12F1A55-35CD-FB6A-1FE5-E96DEC7551D9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35" creationId="{5A04B95A-767B-BBE1-60AB-412EB0F881A2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37" creationId="{728E817A-BAF4-D345-CBB3-3566A840ACF8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39" creationId="{84C2172B-BF58-D4D6-5E63-17438A5C934B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41" creationId="{0F09D73C-CAAB-D3ED-039C-D72A84A9E7D6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43" creationId="{5DB66979-9CE9-44B5-C991-96EA7A5275E0}"/>
          </ac:picMkLst>
        </pc:picChg>
        <pc:picChg chg="add del mod">
          <ac:chgData name="HAVISH MADHVAPATY" userId="71140313-2703-480b-b9ae-8f282742dbab" providerId="ADAL" clId="{1CEC6C77-2FEA-4DA7-AE0D-274B5CDEC542}" dt="2023-06-16T17:40:16.562" v="4565" actId="478"/>
          <ac:picMkLst>
            <pc:docMk/>
            <pc:sldMk cId="317163379" sldId="503"/>
            <ac:picMk id="45" creationId="{953E16CF-90E4-96B8-C9F2-3A5109F9C46F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27:12.912" v="7459" actId="478"/>
        <pc:sldMkLst>
          <pc:docMk/>
          <pc:sldMk cId="1824809484" sldId="50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24809484" sldId="504"/>
            <ac:spMk id="7" creationId="{49801DBF-8101-45D9-9486-964AB6F62F59}"/>
          </ac:spMkLst>
        </pc:spChg>
        <pc:grpChg chg="add del mod">
          <ac:chgData name="HAVISH MADHVAPATY" userId="71140313-2703-480b-b9ae-8f282742dbab" providerId="ADAL" clId="{1CEC6C77-2FEA-4DA7-AE0D-274B5CDEC542}" dt="2023-06-16T17:40:11.368" v="4564" actId="165"/>
          <ac:grpSpMkLst>
            <pc:docMk/>
            <pc:sldMk cId="1824809484" sldId="504"/>
            <ac:grpSpMk id="3" creationId="{175E8D55-8048-86B3-FE8D-236291A05CD5}"/>
          </ac:grpSpMkLst>
        </pc:grpChg>
        <pc:picChg chg="del mod">
          <ac:chgData name="HAVISH MADHVAPATY" userId="71140313-2703-480b-b9ae-8f282742dbab" providerId="ADAL" clId="{1CEC6C77-2FEA-4DA7-AE0D-274B5CDEC542}" dt="2023-07-02T17:27:12.912" v="7459" actId="478"/>
          <ac:picMkLst>
            <pc:docMk/>
            <pc:sldMk cId="1824809484" sldId="504"/>
            <ac:picMk id="2" creationId="{F91771AE-6418-8ACE-21B4-1B3AEDB125F8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11" creationId="{5D9F26BA-A6B2-7759-5DFF-45B08B726E85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13" creationId="{C455F1D1-6565-5F3D-8DCC-01EB274152C9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19" creationId="{F749BF39-70B4-4536-92A5-47AE6AA50BD5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21" creationId="{C1A3BCF1-1BE0-917A-71DE-71324DD75888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25" creationId="{5DC9EBA1-8CB5-2D8D-C873-59DC4910BDC4}"/>
          </ac:picMkLst>
        </pc:picChg>
        <pc:picChg chg="del">
          <ac:chgData name="HAVISH MADHVAPATY" userId="71140313-2703-480b-b9ae-8f282742dbab" providerId="ADAL" clId="{1CEC6C77-2FEA-4DA7-AE0D-274B5CDEC542}" dt="2023-06-16T17:38:47.125" v="4538" actId="478"/>
          <ac:picMkLst>
            <pc:docMk/>
            <pc:sldMk cId="1824809484" sldId="504"/>
            <ac:picMk id="26" creationId="{C54AE11A-688C-4E15-87A5-1D703C9D51EF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29" creationId="{24D23820-728F-F61B-DC77-76296F931FDA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31" creationId="{AB828231-E80D-02A0-41FD-2750A1C13996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33" creationId="{E12F1A55-35CD-FB6A-1FE5-E96DEC7551D9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35" creationId="{5A04B95A-767B-BBE1-60AB-412EB0F881A2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37" creationId="{728E817A-BAF4-D345-CBB3-3566A840ACF8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39" creationId="{84C2172B-BF58-D4D6-5E63-17438A5C934B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41" creationId="{0F09D73C-CAAB-D3ED-039C-D72A84A9E7D6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43" creationId="{5DB66979-9CE9-44B5-C991-96EA7A5275E0}"/>
          </ac:picMkLst>
        </pc:picChg>
        <pc:picChg chg="mod topLvl">
          <ac:chgData name="HAVISH MADHVAPATY" userId="71140313-2703-480b-b9ae-8f282742dbab" providerId="ADAL" clId="{1CEC6C77-2FEA-4DA7-AE0D-274B5CDEC542}" dt="2023-07-02T11:54:55.920" v="7223"/>
          <ac:picMkLst>
            <pc:docMk/>
            <pc:sldMk cId="1824809484" sldId="504"/>
            <ac:picMk id="45" creationId="{953E16CF-90E4-96B8-C9F2-3A5109F9C46F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45:12.692" v="7888" actId="1076"/>
        <pc:sldMkLst>
          <pc:docMk/>
          <pc:sldMk cId="1690482673" sldId="50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690482673" sldId="505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5:08.039" v="7886" actId="1076"/>
          <ac:picMkLst>
            <pc:docMk/>
            <pc:sldMk cId="1690482673" sldId="505"/>
            <ac:picMk id="3" creationId="{54C500D7-BEA2-9F12-7700-05FF62F4CCFE}"/>
          </ac:picMkLst>
        </pc:picChg>
        <pc:picChg chg="del">
          <ac:chgData name="HAVISH MADHVAPATY" userId="71140313-2703-480b-b9ae-8f282742dbab" providerId="ADAL" clId="{1CEC6C77-2FEA-4DA7-AE0D-274B5CDEC542}" dt="2023-06-16T17:58:43.765" v="4616" actId="478"/>
          <ac:picMkLst>
            <pc:docMk/>
            <pc:sldMk cId="1690482673" sldId="505"/>
            <ac:picMk id="4" creationId="{E692E827-775C-B09D-A6A2-AE6F5A4A30CA}"/>
          </ac:picMkLst>
        </pc:picChg>
        <pc:picChg chg="add mod">
          <ac:chgData name="HAVISH MADHVAPATY" userId="71140313-2703-480b-b9ae-8f282742dbab" providerId="ADAL" clId="{1CEC6C77-2FEA-4DA7-AE0D-274B5CDEC542}" dt="2023-07-02T17:45:12.692" v="7888" actId="1076"/>
          <ac:picMkLst>
            <pc:docMk/>
            <pc:sldMk cId="1690482673" sldId="505"/>
            <ac:picMk id="4" creationId="{F4233599-BE97-57ED-92D7-1F9DBBA45484}"/>
          </ac:picMkLst>
        </pc:picChg>
        <pc:picChg chg="add mod">
          <ac:chgData name="HAVISH MADHVAPATY" userId="71140313-2703-480b-b9ae-8f282742dbab" providerId="ADAL" clId="{1CEC6C77-2FEA-4DA7-AE0D-274B5CDEC542}" dt="2023-07-02T17:45:10.805" v="7887" actId="1076"/>
          <ac:picMkLst>
            <pc:docMk/>
            <pc:sldMk cId="1690482673" sldId="505"/>
            <ac:picMk id="5" creationId="{AF919FD8-98D8-74DF-2063-A6F256B01B3B}"/>
          </ac:picMkLst>
        </pc:picChg>
        <pc:picChg chg="del">
          <ac:chgData name="HAVISH MADHVAPATY" userId="71140313-2703-480b-b9ae-8f282742dbab" providerId="ADAL" clId="{1CEC6C77-2FEA-4DA7-AE0D-274B5CDEC542}" dt="2023-06-16T17:58:52.719" v="4621" actId="478"/>
          <ac:picMkLst>
            <pc:docMk/>
            <pc:sldMk cId="1690482673" sldId="505"/>
            <ac:picMk id="8" creationId="{A1CF1847-9AB1-678B-C0E7-5F51788729FD}"/>
          </ac:picMkLst>
        </pc:picChg>
        <pc:picChg chg="add del">
          <ac:chgData name="HAVISH MADHVAPATY" userId="71140313-2703-480b-b9ae-8f282742dbab" providerId="ADAL" clId="{1CEC6C77-2FEA-4DA7-AE0D-274B5CDEC542}" dt="2023-06-16T17:59:59.164" v="4627" actId="478"/>
          <ac:picMkLst>
            <pc:docMk/>
            <pc:sldMk cId="1690482673" sldId="505"/>
            <ac:picMk id="9" creationId="{902796EB-1D83-46A3-F9AB-4FD8F7F79F90}"/>
          </ac:picMkLst>
        </pc:picChg>
        <pc:picChg chg="del mod">
          <ac:chgData name="HAVISH MADHVAPATY" userId="71140313-2703-480b-b9ae-8f282742dbab" providerId="ADAL" clId="{1CEC6C77-2FEA-4DA7-AE0D-274B5CDEC542}" dt="2023-07-02T17:29:07.057" v="7558" actId="478"/>
          <ac:picMkLst>
            <pc:docMk/>
            <pc:sldMk cId="1690482673" sldId="505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45:02.991" v="7884" actId="1076"/>
        <pc:sldMkLst>
          <pc:docMk/>
          <pc:sldMk cId="926912511" sldId="50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26912511" sldId="506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4:59.677" v="7883" actId="1076"/>
          <ac:picMkLst>
            <pc:docMk/>
            <pc:sldMk cId="926912511" sldId="506"/>
            <ac:picMk id="2" creationId="{0F0F9C2E-70B2-3F0E-75FB-A72BC5A19439}"/>
          </ac:picMkLst>
        </pc:picChg>
        <pc:picChg chg="del">
          <ac:chgData name="HAVISH MADHVAPATY" userId="71140313-2703-480b-b9ae-8f282742dbab" providerId="ADAL" clId="{1CEC6C77-2FEA-4DA7-AE0D-274B5CDEC542}" dt="2023-06-16T18:00:01.594" v="4629" actId="478"/>
          <ac:picMkLst>
            <pc:docMk/>
            <pc:sldMk cId="926912511" sldId="506"/>
            <ac:picMk id="3" creationId="{54C500D7-BEA2-9F12-7700-05FF62F4CCFE}"/>
          </ac:picMkLst>
        </pc:picChg>
        <pc:picChg chg="add mod">
          <ac:chgData name="HAVISH MADHVAPATY" userId="71140313-2703-480b-b9ae-8f282742dbab" providerId="ADAL" clId="{1CEC6C77-2FEA-4DA7-AE0D-274B5CDEC542}" dt="2023-07-02T17:45:02.991" v="7884" actId="1076"/>
          <ac:picMkLst>
            <pc:docMk/>
            <pc:sldMk cId="926912511" sldId="506"/>
            <ac:picMk id="4" creationId="{BDF94A8B-7421-408E-5B33-DA079D5C9BE0}"/>
          </ac:picMkLst>
        </pc:picChg>
        <pc:picChg chg="del">
          <ac:chgData name="HAVISH MADHVAPATY" userId="71140313-2703-480b-b9ae-8f282742dbab" providerId="ADAL" clId="{1CEC6C77-2FEA-4DA7-AE0D-274B5CDEC542}" dt="2023-06-16T18:00:01.212" v="4628" actId="478"/>
          <ac:picMkLst>
            <pc:docMk/>
            <pc:sldMk cId="926912511" sldId="506"/>
            <ac:picMk id="5" creationId="{AF919FD8-98D8-74DF-2063-A6F256B01B3B}"/>
          </ac:picMkLst>
        </pc:picChg>
        <pc:picChg chg="mod">
          <ac:chgData name="HAVISH MADHVAPATY" userId="71140313-2703-480b-b9ae-8f282742dbab" providerId="ADAL" clId="{1CEC6C77-2FEA-4DA7-AE0D-274B5CDEC542}" dt="2023-07-02T17:44:58.176" v="7882" actId="1076"/>
          <ac:picMkLst>
            <pc:docMk/>
            <pc:sldMk cId="926912511" sldId="506"/>
            <ac:picMk id="9" creationId="{902796EB-1D83-46A3-F9AB-4FD8F7F79F90}"/>
          </ac:picMkLst>
        </pc:picChg>
        <pc:picChg chg="del mod">
          <ac:chgData name="HAVISH MADHVAPATY" userId="71140313-2703-480b-b9ae-8f282742dbab" providerId="ADAL" clId="{1CEC6C77-2FEA-4DA7-AE0D-274B5CDEC542}" dt="2023-07-02T17:29:07.710" v="7559" actId="478"/>
          <ac:picMkLst>
            <pc:docMk/>
            <pc:sldMk cId="926912511" sldId="506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44:53.907" v="7880" actId="1076"/>
        <pc:sldMkLst>
          <pc:docMk/>
          <pc:sldMk cId="1310897287" sldId="50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10897287" sldId="507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6T18:00:38.857" v="4638" actId="478"/>
          <ac:picMkLst>
            <pc:docMk/>
            <pc:sldMk cId="1310897287" sldId="507"/>
            <ac:picMk id="2" creationId="{0F0F9C2E-70B2-3F0E-75FB-A72BC5A19439}"/>
          </ac:picMkLst>
        </pc:picChg>
        <pc:picChg chg="add mod">
          <ac:chgData name="HAVISH MADHVAPATY" userId="71140313-2703-480b-b9ae-8f282742dbab" providerId="ADAL" clId="{1CEC6C77-2FEA-4DA7-AE0D-274B5CDEC542}" dt="2023-07-02T17:44:51.964" v="7879" actId="1076"/>
          <ac:picMkLst>
            <pc:docMk/>
            <pc:sldMk cId="1310897287" sldId="507"/>
            <ac:picMk id="4" creationId="{F0B788F4-5387-10A7-1E68-1E452990BE76}"/>
          </ac:picMkLst>
        </pc:picChg>
        <pc:picChg chg="add mod">
          <ac:chgData name="HAVISH MADHVAPATY" userId="71140313-2703-480b-b9ae-8f282742dbab" providerId="ADAL" clId="{1CEC6C77-2FEA-4DA7-AE0D-274B5CDEC542}" dt="2023-07-02T17:44:53.907" v="7880" actId="1076"/>
          <ac:picMkLst>
            <pc:docMk/>
            <pc:sldMk cId="1310897287" sldId="507"/>
            <ac:picMk id="5" creationId="{6A37A8EF-8B34-A323-82A5-DFE067A0039D}"/>
          </ac:picMkLst>
        </pc:picChg>
        <pc:picChg chg="del">
          <ac:chgData name="HAVISH MADHVAPATY" userId="71140313-2703-480b-b9ae-8f282742dbab" providerId="ADAL" clId="{1CEC6C77-2FEA-4DA7-AE0D-274B5CDEC542}" dt="2023-06-16T18:02:12.911" v="4639" actId="478"/>
          <ac:picMkLst>
            <pc:docMk/>
            <pc:sldMk cId="1310897287" sldId="507"/>
            <ac:picMk id="9" creationId="{902796EB-1D83-46A3-F9AB-4FD8F7F79F90}"/>
          </ac:picMkLst>
        </pc:picChg>
        <pc:picChg chg="del mod">
          <ac:chgData name="HAVISH MADHVAPATY" userId="71140313-2703-480b-b9ae-8f282742dbab" providerId="ADAL" clId="{1CEC6C77-2FEA-4DA7-AE0D-274B5CDEC542}" dt="2023-07-02T17:29:08.384" v="7560" actId="478"/>
          <ac:picMkLst>
            <pc:docMk/>
            <pc:sldMk cId="1310897287" sldId="507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7:49:36.496" v="9758" actId="1076"/>
        <pc:sldMkLst>
          <pc:docMk/>
          <pc:sldMk cId="242709360" sldId="50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2709360" sldId="508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6T17:49:36.496" v="9758" actId="1076"/>
          <ac:picMkLst>
            <pc:docMk/>
            <pc:sldMk cId="242709360" sldId="508"/>
            <ac:picMk id="3" creationId="{EBAF12EB-38D9-BCD5-554E-714F9101D6AA}"/>
          </ac:picMkLst>
        </pc:picChg>
        <pc:picChg chg="add mod">
          <ac:chgData name="HAVISH MADHVAPATY" userId="71140313-2703-480b-b9ae-8f282742dbab" providerId="ADAL" clId="{1CEC6C77-2FEA-4DA7-AE0D-274B5CDEC542}" dt="2023-07-06T17:49:36.496" v="9758" actId="1076"/>
          <ac:picMkLst>
            <pc:docMk/>
            <pc:sldMk cId="242709360" sldId="508"/>
            <ac:picMk id="4" creationId="{509F584B-2511-4CF9-5CD1-847CA2AA4FE8}"/>
          </ac:picMkLst>
        </pc:picChg>
        <pc:picChg chg="del">
          <ac:chgData name="HAVISH MADHVAPATY" userId="71140313-2703-480b-b9ae-8f282742dbab" providerId="ADAL" clId="{1CEC6C77-2FEA-4DA7-AE0D-274B5CDEC542}" dt="2023-06-16T18:04:41.776" v="4656" actId="478"/>
          <ac:picMkLst>
            <pc:docMk/>
            <pc:sldMk cId="242709360" sldId="508"/>
            <ac:picMk id="4" creationId="{F0B788F4-5387-10A7-1E68-1E452990BE76}"/>
          </ac:picMkLst>
        </pc:picChg>
        <pc:picChg chg="del">
          <ac:chgData name="HAVISH MADHVAPATY" userId="71140313-2703-480b-b9ae-8f282742dbab" providerId="ADAL" clId="{1CEC6C77-2FEA-4DA7-AE0D-274B5CDEC542}" dt="2023-06-16T18:04:00.691" v="4648" actId="478"/>
          <ac:picMkLst>
            <pc:docMk/>
            <pc:sldMk cId="242709360" sldId="508"/>
            <ac:picMk id="5" creationId="{6A37A8EF-8B34-A323-82A5-DFE067A0039D}"/>
          </ac:picMkLst>
        </pc:picChg>
        <pc:picChg chg="add mod">
          <ac:chgData name="HAVISH MADHVAPATY" userId="71140313-2703-480b-b9ae-8f282742dbab" providerId="ADAL" clId="{1CEC6C77-2FEA-4DA7-AE0D-274B5CDEC542}" dt="2023-07-06T17:49:36.496" v="9758" actId="1076"/>
          <ac:picMkLst>
            <pc:docMk/>
            <pc:sldMk cId="242709360" sldId="508"/>
            <ac:picMk id="5" creationId="{B7367F75-A836-E909-4A9C-93862BC50168}"/>
          </ac:picMkLst>
        </pc:picChg>
        <pc:picChg chg="add mod">
          <ac:chgData name="HAVISH MADHVAPATY" userId="71140313-2703-480b-b9ae-8f282742dbab" providerId="ADAL" clId="{1CEC6C77-2FEA-4DA7-AE0D-274B5CDEC542}" dt="2023-07-06T17:49:36.496" v="9758" actId="1076"/>
          <ac:picMkLst>
            <pc:docMk/>
            <pc:sldMk cId="242709360" sldId="508"/>
            <ac:picMk id="8" creationId="{1C3F2F33-7354-1ED2-EA07-1BD0FEAB1219}"/>
          </ac:picMkLst>
        </pc:picChg>
        <pc:picChg chg="add mod">
          <ac:chgData name="HAVISH MADHVAPATY" userId="71140313-2703-480b-b9ae-8f282742dbab" providerId="ADAL" clId="{1CEC6C77-2FEA-4DA7-AE0D-274B5CDEC542}" dt="2023-07-06T17:49:36.496" v="9758" actId="1076"/>
          <ac:picMkLst>
            <pc:docMk/>
            <pc:sldMk cId="242709360" sldId="508"/>
            <ac:picMk id="9" creationId="{3D7A36F8-EF87-CD09-11E6-55EE1E940367}"/>
          </ac:picMkLst>
        </pc:picChg>
        <pc:picChg chg="del mod">
          <ac:chgData name="HAVISH MADHVAPATY" userId="71140313-2703-480b-b9ae-8f282742dbab" providerId="ADAL" clId="{1CEC6C77-2FEA-4DA7-AE0D-274B5CDEC542}" dt="2023-07-02T17:29:09.040" v="7561" actId="478"/>
          <ac:picMkLst>
            <pc:docMk/>
            <pc:sldMk cId="242709360" sldId="508"/>
            <ac:picMk id="12" creationId="{6663F4CD-2042-7B03-B64B-5DF45D654DE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42:37.976" v="7834" actId="1076"/>
        <pc:sldMkLst>
          <pc:docMk/>
          <pc:sldMk cId="2058899965" sldId="50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058899965" sldId="509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7:42:37.976" v="7834" actId="1076"/>
          <ac:spMkLst>
            <pc:docMk/>
            <pc:sldMk cId="2058899965" sldId="509"/>
            <ac:spMk id="14" creationId="{42D2E18B-53B7-771E-0FE8-AFEB36F4E8CA}"/>
          </ac:spMkLst>
        </pc:spChg>
        <pc:picChg chg="del">
          <ac:chgData name="HAVISH MADHVAPATY" userId="71140313-2703-480b-b9ae-8f282742dbab" providerId="ADAL" clId="{1CEC6C77-2FEA-4DA7-AE0D-274B5CDEC542}" dt="2023-06-16T18:05:25.359" v="4662" actId="478"/>
          <ac:picMkLst>
            <pc:docMk/>
            <pc:sldMk cId="2058899965" sldId="509"/>
            <ac:picMk id="3" creationId="{EBAF12EB-38D9-BCD5-554E-714F9101D6AA}"/>
          </ac:picMkLst>
        </pc:picChg>
        <pc:picChg chg="add mod">
          <ac:chgData name="HAVISH MADHVAPATY" userId="71140313-2703-480b-b9ae-8f282742dbab" providerId="ADAL" clId="{1CEC6C77-2FEA-4DA7-AE0D-274B5CDEC542}" dt="2023-07-02T17:42:35.390" v="7833" actId="14100"/>
          <ac:picMkLst>
            <pc:docMk/>
            <pc:sldMk cId="2058899965" sldId="509"/>
            <ac:picMk id="3" creationId="{FD587ABE-6E09-1D38-C882-BAD82D59894A}"/>
          </ac:picMkLst>
        </pc:picChg>
        <pc:picChg chg="add mod">
          <ac:chgData name="HAVISH MADHVAPATY" userId="71140313-2703-480b-b9ae-8f282742dbab" providerId="ADAL" clId="{1CEC6C77-2FEA-4DA7-AE0D-274B5CDEC542}" dt="2023-07-02T17:42:28.689" v="7831" actId="1076"/>
          <ac:picMkLst>
            <pc:docMk/>
            <pc:sldMk cId="2058899965" sldId="509"/>
            <ac:picMk id="4" creationId="{AAFB000B-86C7-9F50-09CA-B1988331E163}"/>
          </ac:picMkLst>
        </pc:picChg>
        <pc:picChg chg="add mod">
          <ac:chgData name="HAVISH MADHVAPATY" userId="71140313-2703-480b-b9ae-8f282742dbab" providerId="ADAL" clId="{1CEC6C77-2FEA-4DA7-AE0D-274B5CDEC542}" dt="2023-07-02T17:42:26.651" v="7830" actId="1076"/>
          <ac:picMkLst>
            <pc:docMk/>
            <pc:sldMk cId="2058899965" sldId="509"/>
            <ac:picMk id="6" creationId="{E7852446-5B48-86AB-5570-65D69B2DCA7A}"/>
          </ac:picMkLst>
        </pc:picChg>
        <pc:picChg chg="del">
          <ac:chgData name="HAVISH MADHVAPATY" userId="71140313-2703-480b-b9ae-8f282742dbab" providerId="ADAL" clId="{1CEC6C77-2FEA-4DA7-AE0D-274B5CDEC542}" dt="2023-06-16T18:05:25.900" v="4663" actId="478"/>
          <ac:picMkLst>
            <pc:docMk/>
            <pc:sldMk cId="2058899965" sldId="509"/>
            <ac:picMk id="8" creationId="{1C3F2F33-7354-1ED2-EA07-1BD0FEAB1219}"/>
          </ac:picMkLst>
        </pc:picChg>
        <pc:picChg chg="add del">
          <ac:chgData name="HAVISH MADHVAPATY" userId="71140313-2703-480b-b9ae-8f282742dbab" providerId="ADAL" clId="{1CEC6C77-2FEA-4DA7-AE0D-274B5CDEC542}" dt="2023-06-16T18:06:10.295" v="4678" actId="478"/>
          <ac:picMkLst>
            <pc:docMk/>
            <pc:sldMk cId="2058899965" sldId="509"/>
            <ac:picMk id="10" creationId="{FD12E67C-57C7-C21B-3449-88732DA53163}"/>
          </ac:picMkLst>
        </pc:picChg>
        <pc:picChg chg="del mod">
          <ac:chgData name="HAVISH MADHVAPATY" userId="71140313-2703-480b-b9ae-8f282742dbab" providerId="ADAL" clId="{1CEC6C77-2FEA-4DA7-AE0D-274B5CDEC542}" dt="2023-07-02T17:29:13.335" v="7567" actId="478"/>
          <ac:picMkLst>
            <pc:docMk/>
            <pc:sldMk cId="2058899965" sldId="509"/>
            <ac:picMk id="12" creationId="{6663F4CD-2042-7B03-B64B-5DF45D654DE4}"/>
          </ac:picMkLst>
        </pc:picChg>
        <pc:picChg chg="add mod">
          <ac:chgData name="HAVISH MADHVAPATY" userId="71140313-2703-480b-b9ae-8f282742dbab" providerId="ADAL" clId="{1CEC6C77-2FEA-4DA7-AE0D-274B5CDEC542}" dt="2023-07-02T17:42:23.750" v="7829" actId="1076"/>
          <ac:picMkLst>
            <pc:docMk/>
            <pc:sldMk cId="2058899965" sldId="509"/>
            <ac:picMk id="13" creationId="{84C401BE-CDEF-4B84-9E11-955BDA8DD87D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42:13.628" v="7827" actId="1076"/>
        <pc:sldMkLst>
          <pc:docMk/>
          <pc:sldMk cId="1077636737" sldId="51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077636737" sldId="510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7:42:13.628" v="7827" actId="1076"/>
          <ac:spMkLst>
            <pc:docMk/>
            <pc:sldMk cId="1077636737" sldId="510"/>
            <ac:spMk id="14" creationId="{42D2E18B-53B7-771E-0FE8-AFEB36F4E8CA}"/>
          </ac:spMkLst>
        </pc:spChg>
        <pc:picChg chg="add mod">
          <ac:chgData name="HAVISH MADHVAPATY" userId="71140313-2703-480b-b9ae-8f282742dbab" providerId="ADAL" clId="{1CEC6C77-2FEA-4DA7-AE0D-274B5CDEC542}" dt="2023-07-02T17:42:07.612" v="7824" actId="1076"/>
          <ac:picMkLst>
            <pc:docMk/>
            <pc:sldMk cId="1077636737" sldId="510"/>
            <ac:picMk id="3" creationId="{26685C18-D44D-E55C-1F46-AAAB074AED00}"/>
          </ac:picMkLst>
        </pc:picChg>
        <pc:picChg chg="del">
          <ac:chgData name="HAVISH MADHVAPATY" userId="71140313-2703-480b-b9ae-8f282742dbab" providerId="ADAL" clId="{1CEC6C77-2FEA-4DA7-AE0D-274B5CDEC542}" dt="2023-06-16T18:08:48.858" v="4805" actId="478"/>
          <ac:picMkLst>
            <pc:docMk/>
            <pc:sldMk cId="1077636737" sldId="510"/>
            <ac:picMk id="4" creationId="{AAFB000B-86C7-9F50-09CA-B1988331E163}"/>
          </ac:picMkLst>
        </pc:picChg>
        <pc:picChg chg="del mod">
          <ac:chgData name="HAVISH MADHVAPATY" userId="71140313-2703-480b-b9ae-8f282742dbab" providerId="ADAL" clId="{1CEC6C77-2FEA-4DA7-AE0D-274B5CDEC542}" dt="2023-06-16T18:08:01.398" v="4766" actId="478"/>
          <ac:picMkLst>
            <pc:docMk/>
            <pc:sldMk cId="1077636737" sldId="510"/>
            <ac:picMk id="6" creationId="{E7852446-5B48-86AB-5570-65D69B2DCA7A}"/>
          </ac:picMkLst>
        </pc:picChg>
        <pc:picChg chg="add mod">
          <ac:chgData name="HAVISH MADHVAPATY" userId="71140313-2703-480b-b9ae-8f282742dbab" providerId="ADAL" clId="{1CEC6C77-2FEA-4DA7-AE0D-274B5CDEC542}" dt="2023-07-02T17:42:09.315" v="7825" actId="1076"/>
          <ac:picMkLst>
            <pc:docMk/>
            <pc:sldMk cId="1077636737" sldId="510"/>
            <ac:picMk id="8" creationId="{9FEF242F-EAC5-9168-547F-292760A8D26B}"/>
          </ac:picMkLst>
        </pc:picChg>
        <pc:picChg chg="add mod">
          <ac:chgData name="HAVISH MADHVAPATY" userId="71140313-2703-480b-b9ae-8f282742dbab" providerId="ADAL" clId="{1CEC6C77-2FEA-4DA7-AE0D-274B5CDEC542}" dt="2023-07-02T17:42:10.764" v="7826" actId="1076"/>
          <ac:picMkLst>
            <pc:docMk/>
            <pc:sldMk cId="1077636737" sldId="510"/>
            <ac:picMk id="10" creationId="{F41FA988-931D-7768-AB56-27FBAAA0A311}"/>
          </ac:picMkLst>
        </pc:picChg>
        <pc:picChg chg="add del mod">
          <ac:chgData name="HAVISH MADHVAPATY" userId="71140313-2703-480b-b9ae-8f282742dbab" providerId="ADAL" clId="{1CEC6C77-2FEA-4DA7-AE0D-274B5CDEC542}" dt="2023-06-16T18:12:01.759" v="4823" actId="478"/>
          <ac:picMkLst>
            <pc:docMk/>
            <pc:sldMk cId="1077636737" sldId="510"/>
            <ac:picMk id="11" creationId="{59FCF768-4BDF-EA03-60CD-024E39DF5C17}"/>
          </ac:picMkLst>
        </pc:picChg>
        <pc:picChg chg="del mod">
          <ac:chgData name="HAVISH MADHVAPATY" userId="71140313-2703-480b-b9ae-8f282742dbab" providerId="ADAL" clId="{1CEC6C77-2FEA-4DA7-AE0D-274B5CDEC542}" dt="2023-07-02T17:29:14.009" v="7568" actId="478"/>
          <ac:picMkLst>
            <pc:docMk/>
            <pc:sldMk cId="1077636737" sldId="510"/>
            <ac:picMk id="12" creationId="{6663F4CD-2042-7B03-B64B-5DF45D654DE4}"/>
          </ac:picMkLst>
        </pc:picChg>
        <pc:picChg chg="del">
          <ac:chgData name="HAVISH MADHVAPATY" userId="71140313-2703-480b-b9ae-8f282742dbab" providerId="ADAL" clId="{1CEC6C77-2FEA-4DA7-AE0D-274B5CDEC542}" dt="2023-06-16T18:07:52.538" v="4760" actId="478"/>
          <ac:picMkLst>
            <pc:docMk/>
            <pc:sldMk cId="1077636737" sldId="510"/>
            <ac:picMk id="13" creationId="{84C401BE-CDEF-4B84-9E11-955BDA8DD87D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7:49:40.570" v="9759" actId="1076"/>
        <pc:sldMkLst>
          <pc:docMk/>
          <pc:sldMk cId="2410294607" sldId="51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10294607" sldId="511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7:41:57.231" v="7820" actId="1076"/>
          <ac:spMkLst>
            <pc:docMk/>
            <pc:sldMk cId="2410294607" sldId="511"/>
            <ac:spMk id="14" creationId="{42D2E18B-53B7-771E-0FE8-AFEB36F4E8CA}"/>
          </ac:spMkLst>
        </pc:spChg>
        <pc:picChg chg="add mod">
          <ac:chgData name="HAVISH MADHVAPATY" userId="71140313-2703-480b-b9ae-8f282742dbab" providerId="ADAL" clId="{1CEC6C77-2FEA-4DA7-AE0D-274B5CDEC542}" dt="2023-07-06T17:49:40.570" v="9759" actId="1076"/>
          <ac:picMkLst>
            <pc:docMk/>
            <pc:sldMk cId="2410294607" sldId="511"/>
            <ac:picMk id="3" creationId="{0ECB1166-AFDF-1C8B-A067-98D2EE10D8D9}"/>
          </ac:picMkLst>
        </pc:picChg>
        <pc:picChg chg="del">
          <ac:chgData name="HAVISH MADHVAPATY" userId="71140313-2703-480b-b9ae-8f282742dbab" providerId="ADAL" clId="{1CEC6C77-2FEA-4DA7-AE0D-274B5CDEC542}" dt="2023-06-16T18:12:37.669" v="4882" actId="478"/>
          <ac:picMkLst>
            <pc:docMk/>
            <pc:sldMk cId="2410294607" sldId="511"/>
            <ac:picMk id="3" creationId="{26685C18-D44D-E55C-1F46-AAAB074AED00}"/>
          </ac:picMkLst>
        </pc:picChg>
        <pc:picChg chg="add mod">
          <ac:chgData name="HAVISH MADHVAPATY" userId="71140313-2703-480b-b9ae-8f282742dbab" providerId="ADAL" clId="{1CEC6C77-2FEA-4DA7-AE0D-274B5CDEC542}" dt="2023-07-06T17:49:40.570" v="9759" actId="1076"/>
          <ac:picMkLst>
            <pc:docMk/>
            <pc:sldMk cId="2410294607" sldId="511"/>
            <ac:picMk id="4" creationId="{F14B945D-A569-6E8A-80B4-2F579D03625D}"/>
          </ac:picMkLst>
        </pc:picChg>
        <pc:picChg chg="add del mod">
          <ac:chgData name="HAVISH MADHVAPATY" userId="71140313-2703-480b-b9ae-8f282742dbab" providerId="ADAL" clId="{1CEC6C77-2FEA-4DA7-AE0D-274B5CDEC542}" dt="2023-06-16T18:12:04.865" v="4825" actId="478"/>
          <ac:picMkLst>
            <pc:docMk/>
            <pc:sldMk cId="2410294607" sldId="511"/>
            <ac:picMk id="5" creationId="{4F4F44F1-AF36-5602-43B9-22B7335560D3}"/>
          </ac:picMkLst>
        </pc:picChg>
        <pc:picChg chg="add mod">
          <ac:chgData name="HAVISH MADHVAPATY" userId="71140313-2703-480b-b9ae-8f282742dbab" providerId="ADAL" clId="{1CEC6C77-2FEA-4DA7-AE0D-274B5CDEC542}" dt="2023-07-02T17:41:54.606" v="7819" actId="1076"/>
          <ac:picMkLst>
            <pc:docMk/>
            <pc:sldMk cId="2410294607" sldId="511"/>
            <ac:picMk id="6" creationId="{08874207-DB49-A8F6-F53A-4C47C05EB24F}"/>
          </ac:picMkLst>
        </pc:picChg>
        <pc:picChg chg="del">
          <ac:chgData name="HAVISH MADHVAPATY" userId="71140313-2703-480b-b9ae-8f282742dbab" providerId="ADAL" clId="{1CEC6C77-2FEA-4DA7-AE0D-274B5CDEC542}" dt="2023-06-16T18:10:09.052" v="4819" actId="478"/>
          <ac:picMkLst>
            <pc:docMk/>
            <pc:sldMk cId="2410294607" sldId="511"/>
            <ac:picMk id="8" creationId="{9FEF242F-EAC5-9168-547F-292760A8D26B}"/>
          </ac:picMkLst>
        </pc:picChg>
        <pc:picChg chg="del">
          <ac:chgData name="HAVISH MADHVAPATY" userId="71140313-2703-480b-b9ae-8f282742dbab" providerId="ADAL" clId="{1CEC6C77-2FEA-4DA7-AE0D-274B5CDEC542}" dt="2023-06-16T18:10:06.958" v="4818" actId="478"/>
          <ac:picMkLst>
            <pc:docMk/>
            <pc:sldMk cId="2410294607" sldId="511"/>
            <ac:picMk id="10" creationId="{F41FA988-931D-7768-AB56-27FBAAA0A311}"/>
          </ac:picMkLst>
        </pc:picChg>
        <pc:picChg chg="add mod">
          <ac:chgData name="HAVISH MADHVAPATY" userId="71140313-2703-480b-b9ae-8f282742dbab" providerId="ADAL" clId="{1CEC6C77-2FEA-4DA7-AE0D-274B5CDEC542}" dt="2023-07-02T17:41:52.715" v="7818" actId="1076"/>
          <ac:picMkLst>
            <pc:docMk/>
            <pc:sldMk cId="2410294607" sldId="511"/>
            <ac:picMk id="11" creationId="{58195BA8-518E-8D41-D634-F1AA39372618}"/>
          </ac:picMkLst>
        </pc:picChg>
        <pc:picChg chg="del mod">
          <ac:chgData name="HAVISH MADHVAPATY" userId="71140313-2703-480b-b9ae-8f282742dbab" providerId="ADAL" clId="{1CEC6C77-2FEA-4DA7-AE0D-274B5CDEC542}" dt="2023-07-02T17:29:14.684" v="7569" actId="478"/>
          <ac:picMkLst>
            <pc:docMk/>
            <pc:sldMk cId="2410294607" sldId="511"/>
            <ac:picMk id="12" creationId="{6663F4CD-2042-7B03-B64B-5DF45D654DE4}"/>
          </ac:picMkLst>
        </pc:picChg>
      </pc:sldChg>
      <pc:sldChg chg="addSp delSp modSp new mod">
        <pc:chgData name="HAVISH MADHVAPATY" userId="71140313-2703-480b-b9ae-8f282742dbab" providerId="ADAL" clId="{1CEC6C77-2FEA-4DA7-AE0D-274B5CDEC542}" dt="2023-07-02T11:54:55.920" v="7223"/>
        <pc:sldMkLst>
          <pc:docMk/>
          <pc:sldMk cId="1788366573" sldId="512"/>
        </pc:sldMkLst>
        <pc:spChg chg="del">
          <ac:chgData name="HAVISH MADHVAPATY" userId="71140313-2703-480b-b9ae-8f282742dbab" providerId="ADAL" clId="{1CEC6C77-2FEA-4DA7-AE0D-274B5CDEC542}" dt="2023-06-18T16:17:14.930" v="4890" actId="478"/>
          <ac:spMkLst>
            <pc:docMk/>
            <pc:sldMk cId="1788366573" sldId="512"/>
            <ac:spMk id="2" creationId="{B2F7A8D6-4ADE-BC6A-AB88-16E0F00647BF}"/>
          </ac:spMkLst>
        </pc:spChg>
        <pc:spChg chg="del">
          <ac:chgData name="HAVISH MADHVAPATY" userId="71140313-2703-480b-b9ae-8f282742dbab" providerId="ADAL" clId="{1CEC6C77-2FEA-4DA7-AE0D-274B5CDEC542}" dt="2023-06-18T16:17:14.930" v="4890" actId="478"/>
          <ac:spMkLst>
            <pc:docMk/>
            <pc:sldMk cId="1788366573" sldId="512"/>
            <ac:spMk id="3" creationId="{856D894C-1BDB-E2A3-73DC-25767E0AE2F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788366573" sldId="512"/>
            <ac:spMk id="4" creationId="{5DC19EA4-9219-2144-7103-7CE99EE5BE7F}"/>
          </ac:spMkLst>
        </pc:spChg>
      </pc:sldChg>
      <pc:sldChg chg="addSp delSp modSp add mod">
        <pc:chgData name="HAVISH MADHVAPATY" userId="71140313-2703-480b-b9ae-8f282742dbab" providerId="ADAL" clId="{1CEC6C77-2FEA-4DA7-AE0D-274B5CDEC542}" dt="2023-07-02T17:44:24.976" v="7873" actId="14100"/>
        <pc:sldMkLst>
          <pc:docMk/>
          <pc:sldMk cId="264324437" sldId="51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64324437" sldId="513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8T16:19:31.416" v="4953" actId="478"/>
          <ac:picMkLst>
            <pc:docMk/>
            <pc:sldMk cId="264324437" sldId="513"/>
            <ac:picMk id="3" creationId="{EBAF12EB-38D9-BCD5-554E-714F9101D6AA}"/>
          </ac:picMkLst>
        </pc:picChg>
        <pc:picChg chg="add del mod">
          <ac:chgData name="HAVISH MADHVAPATY" userId="71140313-2703-480b-b9ae-8f282742dbab" providerId="ADAL" clId="{1CEC6C77-2FEA-4DA7-AE0D-274B5CDEC542}" dt="2023-06-18T16:19:49.845" v="4960" actId="478"/>
          <ac:picMkLst>
            <pc:docMk/>
            <pc:sldMk cId="264324437" sldId="513"/>
            <ac:picMk id="4" creationId="{78961AF5-F68A-8F92-E110-A3F32CBC2713}"/>
          </ac:picMkLst>
        </pc:picChg>
        <pc:picChg chg="add del mod">
          <ac:chgData name="HAVISH MADHVAPATY" userId="71140313-2703-480b-b9ae-8f282742dbab" providerId="ADAL" clId="{1CEC6C77-2FEA-4DA7-AE0D-274B5CDEC542}" dt="2023-06-18T17:18:36.031" v="5353" actId="21"/>
          <ac:picMkLst>
            <pc:docMk/>
            <pc:sldMk cId="264324437" sldId="513"/>
            <ac:picMk id="5" creationId="{DDD74440-C913-5D43-092C-90753ABD241F}"/>
          </ac:picMkLst>
        </pc:picChg>
        <pc:picChg chg="del">
          <ac:chgData name="HAVISH MADHVAPATY" userId="71140313-2703-480b-b9ae-8f282742dbab" providerId="ADAL" clId="{1CEC6C77-2FEA-4DA7-AE0D-274B5CDEC542}" dt="2023-06-18T16:19:30.699" v="4952" actId="478"/>
          <ac:picMkLst>
            <pc:docMk/>
            <pc:sldMk cId="264324437" sldId="513"/>
            <ac:picMk id="8" creationId="{1C3F2F33-7354-1ED2-EA07-1BD0FEAB1219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64324437" sldId="513"/>
            <ac:picMk id="9" creationId="{2B5526DE-46DB-7B7B-0525-7B21241C8922}"/>
          </ac:picMkLst>
        </pc:picChg>
        <pc:picChg chg="add mod">
          <ac:chgData name="HAVISH MADHVAPATY" userId="71140313-2703-480b-b9ae-8f282742dbab" providerId="ADAL" clId="{1CEC6C77-2FEA-4DA7-AE0D-274B5CDEC542}" dt="2023-07-02T17:44:24.976" v="7873" actId="14100"/>
          <ac:picMkLst>
            <pc:docMk/>
            <pc:sldMk cId="264324437" sldId="513"/>
            <ac:picMk id="11" creationId="{1A6F136F-8667-349A-1E39-25AF5CD88DFC}"/>
          </ac:picMkLst>
        </pc:picChg>
        <pc:picChg chg="del mod">
          <ac:chgData name="HAVISH MADHVAPATY" userId="71140313-2703-480b-b9ae-8f282742dbab" providerId="ADAL" clId="{1CEC6C77-2FEA-4DA7-AE0D-274B5CDEC542}" dt="2023-07-02T17:29:09.711" v="7562" actId="478"/>
          <ac:picMkLst>
            <pc:docMk/>
            <pc:sldMk cId="264324437" sldId="513"/>
            <ac:picMk id="12" creationId="{6663F4CD-2042-7B03-B64B-5DF45D654DE4}"/>
          </ac:picMkLst>
        </pc:picChg>
        <pc:picChg chg="add mod">
          <ac:chgData name="HAVISH MADHVAPATY" userId="71140313-2703-480b-b9ae-8f282742dbab" providerId="ADAL" clId="{1CEC6C77-2FEA-4DA7-AE0D-274B5CDEC542}" dt="2023-07-02T17:44:21.286" v="7872" actId="1076"/>
          <ac:picMkLst>
            <pc:docMk/>
            <pc:sldMk cId="264324437" sldId="513"/>
            <ac:picMk id="13" creationId="{6E768194-9613-BCBF-82A3-F9E02F07A94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7:49:30.158" v="9757" actId="1076"/>
        <pc:sldMkLst>
          <pc:docMk/>
          <pc:sldMk cId="617157778" sldId="51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617157778" sldId="514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3:47.284" v="7861" actId="1076"/>
          <ac:picMkLst>
            <pc:docMk/>
            <pc:sldMk cId="617157778" sldId="514"/>
            <ac:picMk id="2" creationId="{7C4EB83E-776A-92DD-451B-CC2F95107FF7}"/>
          </ac:picMkLst>
        </pc:picChg>
        <pc:picChg chg="add mod modCrop">
          <ac:chgData name="HAVISH MADHVAPATY" userId="71140313-2703-480b-b9ae-8f282742dbab" providerId="ADAL" clId="{1CEC6C77-2FEA-4DA7-AE0D-274B5CDEC542}" dt="2023-07-02T17:43:29.614" v="7854" actId="14100"/>
          <ac:picMkLst>
            <pc:docMk/>
            <pc:sldMk cId="617157778" sldId="514"/>
            <ac:picMk id="3" creationId="{D80862F7-B610-B64D-93C9-8CAA42DDEA4B}"/>
          </ac:picMkLst>
        </pc:picChg>
        <pc:picChg chg="add mod">
          <ac:chgData name="HAVISH MADHVAPATY" userId="71140313-2703-480b-b9ae-8f282742dbab" providerId="ADAL" clId="{1CEC6C77-2FEA-4DA7-AE0D-274B5CDEC542}" dt="2023-07-02T17:43:34.639" v="7856" actId="14100"/>
          <ac:picMkLst>
            <pc:docMk/>
            <pc:sldMk cId="617157778" sldId="514"/>
            <ac:picMk id="4" creationId="{A6B187A1-0BAC-BEBB-77ED-1A2BED9DF3DF}"/>
          </ac:picMkLst>
        </pc:picChg>
        <pc:picChg chg="add mod">
          <ac:chgData name="HAVISH MADHVAPATY" userId="71140313-2703-480b-b9ae-8f282742dbab" providerId="ADAL" clId="{1CEC6C77-2FEA-4DA7-AE0D-274B5CDEC542}" dt="2023-07-02T17:43:44.616" v="7860" actId="1076"/>
          <ac:picMkLst>
            <pc:docMk/>
            <pc:sldMk cId="617157778" sldId="514"/>
            <ac:picMk id="5" creationId="{3BDE7A65-0B75-B6DB-A626-72712BE9BE18}"/>
          </ac:picMkLst>
        </pc:picChg>
        <pc:picChg chg="del">
          <ac:chgData name="HAVISH MADHVAPATY" userId="71140313-2703-480b-b9ae-8f282742dbab" providerId="ADAL" clId="{1CEC6C77-2FEA-4DA7-AE0D-274B5CDEC542}" dt="2023-06-18T16:24:20.597" v="4980" actId="478"/>
          <ac:picMkLst>
            <pc:docMk/>
            <pc:sldMk cId="617157778" sldId="514"/>
            <ac:picMk id="5" creationId="{DDD74440-C913-5D43-092C-90753ABD241F}"/>
          </ac:picMkLst>
        </pc:picChg>
        <pc:picChg chg="add mod">
          <ac:chgData name="HAVISH MADHVAPATY" userId="71140313-2703-480b-b9ae-8f282742dbab" providerId="ADAL" clId="{1CEC6C77-2FEA-4DA7-AE0D-274B5CDEC542}" dt="2023-07-06T17:49:30.158" v="9757" actId="1076"/>
          <ac:picMkLst>
            <pc:docMk/>
            <pc:sldMk cId="617157778" sldId="514"/>
            <ac:picMk id="6" creationId="{184AC7FF-7729-ACAC-A895-9DAEE4D58BEC}"/>
          </ac:picMkLst>
        </pc:picChg>
        <pc:picChg chg="add mod">
          <ac:chgData name="HAVISH MADHVAPATY" userId="71140313-2703-480b-b9ae-8f282742dbab" providerId="ADAL" clId="{1CEC6C77-2FEA-4DA7-AE0D-274B5CDEC542}" dt="2023-07-02T17:44:18.014" v="7871" actId="14100"/>
          <ac:picMkLst>
            <pc:docMk/>
            <pc:sldMk cId="617157778" sldId="514"/>
            <ac:picMk id="8" creationId="{2983B04A-3DC0-FB77-E782-FC436E1304C3}"/>
          </ac:picMkLst>
        </pc:picChg>
        <pc:picChg chg="del">
          <ac:chgData name="HAVISH MADHVAPATY" userId="71140313-2703-480b-b9ae-8f282742dbab" providerId="ADAL" clId="{1CEC6C77-2FEA-4DA7-AE0D-274B5CDEC542}" dt="2023-06-18T16:24:19.001" v="4979" actId="478"/>
          <ac:picMkLst>
            <pc:docMk/>
            <pc:sldMk cId="617157778" sldId="514"/>
            <ac:picMk id="9" creationId="{2B5526DE-46DB-7B7B-0525-7B21241C8922}"/>
          </ac:picMkLst>
        </pc:picChg>
        <pc:picChg chg="add mod">
          <ac:chgData name="HAVISH MADHVAPATY" userId="71140313-2703-480b-b9ae-8f282742dbab" providerId="ADAL" clId="{1CEC6C77-2FEA-4DA7-AE0D-274B5CDEC542}" dt="2023-07-06T17:49:30.158" v="9757" actId="1076"/>
          <ac:picMkLst>
            <pc:docMk/>
            <pc:sldMk cId="617157778" sldId="514"/>
            <ac:picMk id="9" creationId="{C681C17F-EAD8-0428-8D31-047FA9827D2B}"/>
          </ac:picMkLst>
        </pc:picChg>
        <pc:picChg chg="add mod">
          <ac:chgData name="HAVISH MADHVAPATY" userId="71140313-2703-480b-b9ae-8f282742dbab" providerId="ADAL" clId="{1CEC6C77-2FEA-4DA7-AE0D-274B5CDEC542}" dt="2023-07-02T17:43:59.576" v="7865" actId="1076"/>
          <ac:picMkLst>
            <pc:docMk/>
            <pc:sldMk cId="617157778" sldId="514"/>
            <ac:picMk id="10" creationId="{E252184F-3363-91D1-2855-3C819CCA6CE5}"/>
          </ac:picMkLst>
        </pc:picChg>
        <pc:picChg chg="add del">
          <ac:chgData name="HAVISH MADHVAPATY" userId="71140313-2703-480b-b9ae-8f282742dbab" providerId="ADAL" clId="{1CEC6C77-2FEA-4DA7-AE0D-274B5CDEC542}" dt="2023-06-18T17:19:39.074" v="5363" actId="478"/>
          <ac:picMkLst>
            <pc:docMk/>
            <pc:sldMk cId="617157778" sldId="514"/>
            <ac:picMk id="11" creationId="{37537318-A148-3EA0-A604-5089CA9EEC91}"/>
          </ac:picMkLst>
        </pc:picChg>
        <pc:picChg chg="del mod">
          <ac:chgData name="HAVISH MADHVAPATY" userId="71140313-2703-480b-b9ae-8f282742dbab" providerId="ADAL" clId="{1CEC6C77-2FEA-4DA7-AE0D-274B5CDEC542}" dt="2023-07-02T17:29:10.386" v="7563" actId="478"/>
          <ac:picMkLst>
            <pc:docMk/>
            <pc:sldMk cId="617157778" sldId="514"/>
            <ac:picMk id="12" creationId="{6663F4CD-2042-7B03-B64B-5DF45D654DE4}"/>
          </ac:picMkLst>
        </pc:picChg>
        <pc:picChg chg="add del">
          <ac:chgData name="HAVISH MADHVAPATY" userId="71140313-2703-480b-b9ae-8f282742dbab" providerId="ADAL" clId="{1CEC6C77-2FEA-4DA7-AE0D-274B5CDEC542}" dt="2023-06-18T17:19:38.296" v="5362" actId="478"/>
          <ac:picMkLst>
            <pc:docMk/>
            <pc:sldMk cId="617157778" sldId="514"/>
            <ac:picMk id="14" creationId="{EE7F3721-F04D-C69D-AE22-C5F835E324E7}"/>
          </ac:picMkLst>
        </pc:picChg>
        <pc:picChg chg="add del">
          <ac:chgData name="HAVISH MADHVAPATY" userId="71140313-2703-480b-b9ae-8f282742dbab" providerId="ADAL" clId="{1CEC6C77-2FEA-4DA7-AE0D-274B5CDEC542}" dt="2023-06-18T17:19:37.903" v="5361" actId="478"/>
          <ac:picMkLst>
            <pc:docMk/>
            <pc:sldMk cId="617157778" sldId="514"/>
            <ac:picMk id="16" creationId="{CFE26382-D039-8371-B9DA-6EC7EC55D9E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43:10.277" v="7851" actId="1076"/>
        <pc:sldMkLst>
          <pc:docMk/>
          <pc:sldMk cId="989527416" sldId="51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89527416" sldId="515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2:47.210" v="7835" actId="1076"/>
          <ac:picMkLst>
            <pc:docMk/>
            <pc:sldMk cId="989527416" sldId="515"/>
            <ac:picMk id="2" creationId="{FD29C52A-E675-FD99-7D11-2074ED56FADF}"/>
          </ac:picMkLst>
        </pc:picChg>
        <pc:picChg chg="add mod">
          <ac:chgData name="HAVISH MADHVAPATY" userId="71140313-2703-480b-b9ae-8f282742dbab" providerId="ADAL" clId="{1CEC6C77-2FEA-4DA7-AE0D-274B5CDEC542}" dt="2023-07-02T17:43:10.277" v="7851" actId="1076"/>
          <ac:picMkLst>
            <pc:docMk/>
            <pc:sldMk cId="989527416" sldId="515"/>
            <ac:picMk id="3" creationId="{357516A3-836D-D8DE-2578-66CDAF917DAE}"/>
          </ac:picMkLst>
        </pc:picChg>
        <pc:picChg chg="del">
          <ac:chgData name="HAVISH MADHVAPATY" userId="71140313-2703-480b-b9ae-8f282742dbab" providerId="ADAL" clId="{1CEC6C77-2FEA-4DA7-AE0D-274B5CDEC542}" dt="2023-06-18T16:36:07.553" v="5007" actId="478"/>
          <ac:picMkLst>
            <pc:docMk/>
            <pc:sldMk cId="989527416" sldId="515"/>
            <ac:picMk id="3" creationId="{D80862F7-B610-B64D-93C9-8CAA42DDEA4B}"/>
          </ac:picMkLst>
        </pc:picChg>
        <pc:picChg chg="add mod">
          <ac:chgData name="HAVISH MADHVAPATY" userId="71140313-2703-480b-b9ae-8f282742dbab" providerId="ADAL" clId="{1CEC6C77-2FEA-4DA7-AE0D-274B5CDEC542}" dt="2023-07-02T17:43:08.474" v="7850" actId="1038"/>
          <ac:picMkLst>
            <pc:docMk/>
            <pc:sldMk cId="989527416" sldId="515"/>
            <ac:picMk id="4" creationId="{4498C720-D168-EA40-3DF7-4D5F7A019BA6}"/>
          </ac:picMkLst>
        </pc:picChg>
        <pc:picChg chg="del">
          <ac:chgData name="HAVISH MADHVAPATY" userId="71140313-2703-480b-b9ae-8f282742dbab" providerId="ADAL" clId="{1CEC6C77-2FEA-4DA7-AE0D-274B5CDEC542}" dt="2023-06-18T16:36:08.004" v="5008" actId="478"/>
          <ac:picMkLst>
            <pc:docMk/>
            <pc:sldMk cId="989527416" sldId="515"/>
            <ac:picMk id="4" creationId="{A6B187A1-0BAC-BEBB-77ED-1A2BED9DF3DF}"/>
          </ac:picMkLst>
        </pc:picChg>
        <pc:picChg chg="add mod">
          <ac:chgData name="HAVISH MADHVAPATY" userId="71140313-2703-480b-b9ae-8f282742dbab" providerId="ADAL" clId="{1CEC6C77-2FEA-4DA7-AE0D-274B5CDEC542}" dt="2023-07-02T17:42:47.210" v="7835" actId="1076"/>
          <ac:picMkLst>
            <pc:docMk/>
            <pc:sldMk cId="989527416" sldId="515"/>
            <ac:picMk id="5" creationId="{777DFF4F-B364-F906-E3D9-955B5F8EA3EC}"/>
          </ac:picMkLst>
        </pc:picChg>
        <pc:picChg chg="add mod">
          <ac:chgData name="HAVISH MADHVAPATY" userId="71140313-2703-480b-b9ae-8f282742dbab" providerId="ADAL" clId="{1CEC6C77-2FEA-4DA7-AE0D-274B5CDEC542}" dt="2023-07-02T17:42:47.210" v="7835" actId="1076"/>
          <ac:picMkLst>
            <pc:docMk/>
            <pc:sldMk cId="989527416" sldId="515"/>
            <ac:picMk id="6" creationId="{37BC2E1F-6224-5027-FF4F-9EC310B8153C}"/>
          </ac:picMkLst>
        </pc:picChg>
        <pc:picChg chg="mod">
          <ac:chgData name="HAVISH MADHVAPATY" userId="71140313-2703-480b-b9ae-8f282742dbab" providerId="ADAL" clId="{1CEC6C77-2FEA-4DA7-AE0D-274B5CDEC542}" dt="2023-07-02T17:42:47.210" v="7835" actId="1076"/>
          <ac:picMkLst>
            <pc:docMk/>
            <pc:sldMk cId="989527416" sldId="515"/>
            <ac:picMk id="8" creationId="{2983B04A-3DC0-FB77-E782-FC436E1304C3}"/>
          </ac:picMkLst>
        </pc:picChg>
        <pc:picChg chg="add mod">
          <ac:chgData name="HAVISH MADHVAPATY" userId="71140313-2703-480b-b9ae-8f282742dbab" providerId="ADAL" clId="{1CEC6C77-2FEA-4DA7-AE0D-274B5CDEC542}" dt="2023-07-02T17:42:47.210" v="7835" actId="1076"/>
          <ac:picMkLst>
            <pc:docMk/>
            <pc:sldMk cId="989527416" sldId="515"/>
            <ac:picMk id="9" creationId="{9E0CEE5D-B860-30C7-DCC5-650F73A795AB}"/>
          </ac:picMkLst>
        </pc:picChg>
        <pc:picChg chg="add mod">
          <ac:chgData name="HAVISH MADHVAPATY" userId="71140313-2703-480b-b9ae-8f282742dbab" providerId="ADAL" clId="{1CEC6C77-2FEA-4DA7-AE0D-274B5CDEC542}" dt="2023-07-02T17:43:08.474" v="7850" actId="1038"/>
          <ac:picMkLst>
            <pc:docMk/>
            <pc:sldMk cId="989527416" sldId="515"/>
            <ac:picMk id="10" creationId="{D600D3F4-467F-A226-25E3-40207174FC0E}"/>
          </ac:picMkLst>
        </pc:picChg>
        <pc:picChg chg="add del">
          <ac:chgData name="HAVISH MADHVAPATY" userId="71140313-2703-480b-b9ae-8f282742dbab" providerId="ADAL" clId="{1CEC6C77-2FEA-4DA7-AE0D-274B5CDEC542}" dt="2023-06-18T17:21:59.704" v="5399" actId="478"/>
          <ac:picMkLst>
            <pc:docMk/>
            <pc:sldMk cId="989527416" sldId="515"/>
            <ac:picMk id="11" creationId="{B46CF83E-F215-0E1A-7784-1E27C52349CB}"/>
          </ac:picMkLst>
        </pc:picChg>
        <pc:picChg chg="del mod">
          <ac:chgData name="HAVISH MADHVAPATY" userId="71140313-2703-480b-b9ae-8f282742dbab" providerId="ADAL" clId="{1CEC6C77-2FEA-4DA7-AE0D-274B5CDEC542}" dt="2023-07-02T17:29:11.916" v="7565" actId="478"/>
          <ac:picMkLst>
            <pc:docMk/>
            <pc:sldMk cId="989527416" sldId="515"/>
            <ac:picMk id="12" creationId="{6663F4CD-2042-7B03-B64B-5DF45D654DE4}"/>
          </ac:picMkLst>
        </pc:picChg>
        <pc:picChg chg="add del">
          <ac:chgData name="HAVISH MADHVAPATY" userId="71140313-2703-480b-b9ae-8f282742dbab" providerId="ADAL" clId="{1CEC6C77-2FEA-4DA7-AE0D-274B5CDEC542}" dt="2023-06-18T17:21:59.300" v="5398" actId="478"/>
          <ac:picMkLst>
            <pc:docMk/>
            <pc:sldMk cId="989527416" sldId="515"/>
            <ac:picMk id="14" creationId="{76B2C533-6411-22D2-81A2-E4E076BF44A6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49:37.817" v="7985" actId="47"/>
        <pc:sldMkLst>
          <pc:docMk/>
          <pc:sldMk cId="3317688657" sldId="516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17688657" sldId="516"/>
            <ac:spMk id="7" creationId="{49801DBF-8101-45D9-9486-964AB6F62F59}"/>
          </ac:spMkLst>
        </pc:spChg>
        <pc:grpChg chg="add del mod">
          <ac:chgData name="HAVISH MADHVAPATY" userId="71140313-2703-480b-b9ae-8f282742dbab" providerId="ADAL" clId="{1CEC6C77-2FEA-4DA7-AE0D-274B5CDEC542}" dt="2023-06-18T16:40:54.717" v="5046" actId="165"/>
          <ac:grpSpMkLst>
            <pc:docMk/>
            <pc:sldMk cId="3317688657" sldId="516"/>
            <ac:grpSpMk id="12" creationId="{824D629A-1C4E-FA25-FE4D-8E700164A50A}"/>
          </ac:grpSpMkLst>
        </pc:grpChg>
        <pc:picChg chg="add del mod topLvl">
          <ac:chgData name="HAVISH MADHVAPATY" userId="71140313-2703-480b-b9ae-8f282742dbab" providerId="ADAL" clId="{1CEC6C77-2FEA-4DA7-AE0D-274B5CDEC542}" dt="2023-06-18T16:43:32.464" v="5072" actId="478"/>
          <ac:picMkLst>
            <pc:docMk/>
            <pc:sldMk cId="3317688657" sldId="516"/>
            <ac:picMk id="2" creationId="{F6CB5B91-EEE8-FE3B-158B-C10DF7978DC4}"/>
          </ac:picMkLst>
        </pc:picChg>
        <pc:picChg chg="del">
          <ac:chgData name="HAVISH MADHVAPATY" userId="71140313-2703-480b-b9ae-8f282742dbab" providerId="ADAL" clId="{1CEC6C77-2FEA-4DA7-AE0D-274B5CDEC542}" dt="2023-06-18T16:38:50.073" v="5017" actId="478"/>
          <ac:picMkLst>
            <pc:docMk/>
            <pc:sldMk cId="3317688657" sldId="516"/>
            <ac:picMk id="3" creationId="{38B33B0E-8D18-1D22-BB0D-CE089BE9E8B0}"/>
          </ac:picMkLst>
        </pc:picChg>
        <pc:picChg chg="del mod">
          <ac:chgData name="HAVISH MADHVAPATY" userId="71140313-2703-480b-b9ae-8f282742dbab" providerId="ADAL" clId="{1CEC6C77-2FEA-4DA7-AE0D-274B5CDEC542}" dt="2023-07-02T17:28:38.863" v="7526" actId="478"/>
          <ac:picMkLst>
            <pc:docMk/>
            <pc:sldMk cId="3317688657" sldId="516"/>
            <ac:picMk id="4" creationId="{F0B5633F-0E64-FEA5-AEAE-FBEB55EFA85B}"/>
          </ac:picMkLst>
        </pc:picChg>
        <pc:picChg chg="add del mod topLvl">
          <ac:chgData name="HAVISH MADHVAPATY" userId="71140313-2703-480b-b9ae-8f282742dbab" providerId="ADAL" clId="{1CEC6C77-2FEA-4DA7-AE0D-274B5CDEC542}" dt="2023-06-18T16:43:32.935" v="5073" actId="478"/>
          <ac:picMkLst>
            <pc:docMk/>
            <pc:sldMk cId="3317688657" sldId="516"/>
            <ac:picMk id="6" creationId="{61B07FAE-8F49-89BE-C2D6-BED92433A957}"/>
          </ac:picMkLst>
        </pc:picChg>
        <pc:picChg chg="add del mod topLvl">
          <ac:chgData name="HAVISH MADHVAPATY" userId="71140313-2703-480b-b9ae-8f282742dbab" providerId="ADAL" clId="{1CEC6C77-2FEA-4DA7-AE0D-274B5CDEC542}" dt="2023-06-18T16:43:34.214" v="5075" actId="478"/>
          <ac:picMkLst>
            <pc:docMk/>
            <pc:sldMk cId="3317688657" sldId="516"/>
            <ac:picMk id="9" creationId="{69F0039D-F6A9-857C-8857-696039152C6B}"/>
          </ac:picMkLst>
        </pc:picChg>
        <pc:picChg chg="add del mod topLvl">
          <ac:chgData name="HAVISH MADHVAPATY" userId="71140313-2703-480b-b9ae-8f282742dbab" providerId="ADAL" clId="{1CEC6C77-2FEA-4DA7-AE0D-274B5CDEC542}" dt="2023-06-18T16:43:33.541" v="5074" actId="478"/>
          <ac:picMkLst>
            <pc:docMk/>
            <pc:sldMk cId="3317688657" sldId="516"/>
            <ac:picMk id="11" creationId="{32449728-BF4C-04EA-44EF-0500D7B1BED9}"/>
          </ac:picMkLst>
        </pc:picChg>
        <pc:picChg chg="add del mod">
          <ac:chgData name="HAVISH MADHVAPATY" userId="71140313-2703-480b-b9ae-8f282742dbab" providerId="ADAL" clId="{1CEC6C77-2FEA-4DA7-AE0D-274B5CDEC542}" dt="2023-07-02T17:49:10.425" v="7974" actId="21"/>
          <ac:picMkLst>
            <pc:docMk/>
            <pc:sldMk cId="3317688657" sldId="516"/>
            <ac:picMk id="14" creationId="{8EE7373E-A420-7C99-B795-FAB42212E46B}"/>
          </ac:picMkLst>
        </pc:picChg>
        <pc:picChg chg="add del mod">
          <ac:chgData name="HAVISH MADHVAPATY" userId="71140313-2703-480b-b9ae-8f282742dbab" providerId="ADAL" clId="{1CEC6C77-2FEA-4DA7-AE0D-274B5CDEC542}" dt="2023-07-02T17:49:10.425" v="7974" actId="21"/>
          <ac:picMkLst>
            <pc:docMk/>
            <pc:sldMk cId="3317688657" sldId="516"/>
            <ac:picMk id="16" creationId="{DC948225-01CD-FF71-367E-BE9BABBEE657}"/>
          </ac:picMkLst>
        </pc:picChg>
        <pc:picChg chg="add del mod">
          <ac:chgData name="HAVISH MADHVAPATY" userId="71140313-2703-480b-b9ae-8f282742dbab" providerId="ADAL" clId="{1CEC6C77-2FEA-4DA7-AE0D-274B5CDEC542}" dt="2023-07-02T17:49:25.052" v="7979" actId="21"/>
          <ac:picMkLst>
            <pc:docMk/>
            <pc:sldMk cId="3317688657" sldId="516"/>
            <ac:picMk id="18" creationId="{FAFF9092-2EE4-55C8-E87B-7BD7605E6C0B}"/>
          </ac:picMkLst>
        </pc:picChg>
        <pc:picChg chg="add del mod">
          <ac:chgData name="HAVISH MADHVAPATY" userId="71140313-2703-480b-b9ae-8f282742dbab" providerId="ADAL" clId="{1CEC6C77-2FEA-4DA7-AE0D-274B5CDEC542}" dt="2023-07-02T17:49:25.052" v="7979" actId="21"/>
          <ac:picMkLst>
            <pc:docMk/>
            <pc:sldMk cId="3317688657" sldId="516"/>
            <ac:picMk id="20" creationId="{BA013E3D-7D85-6088-75DB-CF8682304025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48:20.526" v="7961" actId="47"/>
        <pc:sldMkLst>
          <pc:docMk/>
          <pc:sldMk cId="1732930165" sldId="51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32930165" sldId="517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8T16:42:00.816" v="5058" actId="478"/>
          <ac:spMkLst>
            <pc:docMk/>
            <pc:sldMk cId="1732930165" sldId="517"/>
            <ac:spMk id="10" creationId="{9263C8FA-C146-8D65-A2D9-E0FFD86F96A9}"/>
          </ac:spMkLst>
        </pc:spChg>
        <pc:picChg chg="del">
          <ac:chgData name="HAVISH MADHVAPATY" userId="71140313-2703-480b-b9ae-8f282742dbab" providerId="ADAL" clId="{1CEC6C77-2FEA-4DA7-AE0D-274B5CDEC542}" dt="2023-06-18T16:41:57.013" v="5054" actId="478"/>
          <ac:picMkLst>
            <pc:docMk/>
            <pc:sldMk cId="1732930165" sldId="517"/>
            <ac:picMk id="3" creationId="{A6D47AD1-2E8D-39AC-41BE-38B49045ECCC}"/>
          </ac:picMkLst>
        </pc:picChg>
        <pc:picChg chg="del">
          <ac:chgData name="HAVISH MADHVAPATY" userId="71140313-2703-480b-b9ae-8f282742dbab" providerId="ADAL" clId="{1CEC6C77-2FEA-4DA7-AE0D-274B5CDEC542}" dt="2023-06-18T16:41:59.782" v="5057" actId="478"/>
          <ac:picMkLst>
            <pc:docMk/>
            <pc:sldMk cId="1732930165" sldId="517"/>
            <ac:picMk id="4" creationId="{B2BDA3CA-8960-AE90-9D2C-8D57D5CF78A4}"/>
          </ac:picMkLst>
        </pc:picChg>
        <pc:picChg chg="del">
          <ac:chgData name="HAVISH MADHVAPATY" userId="71140313-2703-480b-b9ae-8f282742dbab" providerId="ADAL" clId="{1CEC6C77-2FEA-4DA7-AE0D-274B5CDEC542}" dt="2023-06-18T16:41:59.216" v="5056" actId="478"/>
          <ac:picMkLst>
            <pc:docMk/>
            <pc:sldMk cId="1732930165" sldId="517"/>
            <ac:picMk id="5" creationId="{A01B7370-451A-B8A7-A802-4760930E5E9E}"/>
          </ac:picMkLst>
        </pc:picChg>
        <pc:picChg chg="add del">
          <ac:chgData name="HAVISH MADHVAPATY" userId="71140313-2703-480b-b9ae-8f282742dbab" providerId="ADAL" clId="{1CEC6C77-2FEA-4DA7-AE0D-274B5CDEC542}" dt="2023-06-18T16:45:52.486" v="5103" actId="478"/>
          <ac:picMkLst>
            <pc:docMk/>
            <pc:sldMk cId="1732930165" sldId="517"/>
            <ac:picMk id="6" creationId="{6DE2B8D8-DC44-E160-0F19-878BE88BD1AC}"/>
          </ac:picMkLst>
        </pc:picChg>
        <pc:picChg chg="add del mod">
          <ac:chgData name="HAVISH MADHVAPATY" userId="71140313-2703-480b-b9ae-8f282742dbab" providerId="ADAL" clId="{1CEC6C77-2FEA-4DA7-AE0D-274B5CDEC542}" dt="2023-06-18T16:45:51.949" v="5102" actId="478"/>
          <ac:picMkLst>
            <pc:docMk/>
            <pc:sldMk cId="1732930165" sldId="517"/>
            <ac:picMk id="8" creationId="{EE94BD3A-FAE9-5912-0D52-E544C051363F}"/>
          </ac:picMkLst>
        </pc:picChg>
        <pc:picChg chg="del">
          <ac:chgData name="HAVISH MADHVAPATY" userId="71140313-2703-480b-b9ae-8f282742dbab" providerId="ADAL" clId="{1CEC6C77-2FEA-4DA7-AE0D-274B5CDEC542}" dt="2023-06-18T16:41:58.588" v="5055" actId="478"/>
          <ac:picMkLst>
            <pc:docMk/>
            <pc:sldMk cId="1732930165" sldId="517"/>
            <ac:picMk id="9" creationId="{0F9F7A07-5203-7B35-8595-909C140F32B3}"/>
          </ac:picMkLst>
        </pc:picChg>
        <pc:picChg chg="del mod">
          <ac:chgData name="HAVISH MADHVAPATY" userId="71140313-2703-480b-b9ae-8f282742dbab" providerId="ADAL" clId="{1CEC6C77-2FEA-4DA7-AE0D-274B5CDEC542}" dt="2023-07-02T17:28:42.395" v="7531" actId="478"/>
          <ac:picMkLst>
            <pc:docMk/>
            <pc:sldMk cId="1732930165" sldId="517"/>
            <ac:picMk id="11" creationId="{43022E7F-1E64-3A23-141C-89DCE9E3719B}"/>
          </ac:picMkLst>
        </pc:picChg>
        <pc:picChg chg="add del">
          <ac:chgData name="HAVISH MADHVAPATY" userId="71140313-2703-480b-b9ae-8f282742dbab" providerId="ADAL" clId="{1CEC6C77-2FEA-4DA7-AE0D-274B5CDEC542}" dt="2023-06-18T16:45:51.114" v="5101" actId="478"/>
          <ac:picMkLst>
            <pc:docMk/>
            <pc:sldMk cId="1732930165" sldId="517"/>
            <ac:picMk id="13" creationId="{DE3A2CD4-FC0C-61D2-6C45-7127BD9B2D5B}"/>
          </ac:picMkLst>
        </pc:picChg>
        <pc:picChg chg="add del mod">
          <ac:chgData name="HAVISH MADHVAPATY" userId="71140313-2703-480b-b9ae-8f282742dbab" providerId="ADAL" clId="{1CEC6C77-2FEA-4DA7-AE0D-274B5CDEC542}" dt="2023-07-02T17:48:09.043" v="7955" actId="21"/>
          <ac:picMkLst>
            <pc:docMk/>
            <pc:sldMk cId="1732930165" sldId="517"/>
            <ac:picMk id="15" creationId="{D8A3A1DB-D8F0-533F-D229-3C7B1373F596}"/>
          </ac:picMkLst>
        </pc:picChg>
        <pc:picChg chg="add del mod">
          <ac:chgData name="HAVISH MADHVAPATY" userId="71140313-2703-480b-b9ae-8f282742dbab" providerId="ADAL" clId="{1CEC6C77-2FEA-4DA7-AE0D-274B5CDEC542}" dt="2023-07-02T17:48:12.913" v="7957" actId="21"/>
          <ac:picMkLst>
            <pc:docMk/>
            <pc:sldMk cId="1732930165" sldId="517"/>
            <ac:picMk id="17" creationId="{F0454EF7-6CF6-1F37-D802-720E17A949AC}"/>
          </ac:picMkLst>
        </pc:picChg>
        <pc:picChg chg="add del mod">
          <ac:chgData name="HAVISH MADHVAPATY" userId="71140313-2703-480b-b9ae-8f282742dbab" providerId="ADAL" clId="{1CEC6C77-2FEA-4DA7-AE0D-274B5CDEC542}" dt="2023-07-02T17:48:16.875" v="7959" actId="21"/>
          <ac:picMkLst>
            <pc:docMk/>
            <pc:sldMk cId="1732930165" sldId="517"/>
            <ac:picMk id="19" creationId="{DD039EA3-87DF-1BE9-A76C-427EB1E1D84D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2T17:47:43.496" v="7951" actId="1076"/>
        <pc:sldMkLst>
          <pc:docMk/>
          <pc:sldMk cId="1826823736" sldId="51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26823736" sldId="518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2T17:47:41.381" v="7950" actId="1076"/>
          <ac:picMkLst>
            <pc:docMk/>
            <pc:sldMk cId="1826823736" sldId="518"/>
            <ac:picMk id="2" creationId="{8853E5E8-D052-018C-A9B0-0C933E41FE2E}"/>
          </ac:picMkLst>
        </pc:picChg>
        <pc:picChg chg="mod">
          <ac:chgData name="HAVISH MADHVAPATY" userId="71140313-2703-480b-b9ae-8f282742dbab" providerId="ADAL" clId="{1CEC6C77-2FEA-4DA7-AE0D-274B5CDEC542}" dt="2023-07-02T17:47:37.984" v="7949" actId="1076"/>
          <ac:picMkLst>
            <pc:docMk/>
            <pc:sldMk cId="1826823736" sldId="518"/>
            <ac:picMk id="3" creationId="{AF93FD13-A021-6D4C-070D-9F1043D07F60}"/>
          </ac:picMkLst>
        </pc:picChg>
        <pc:picChg chg="add mod">
          <ac:chgData name="HAVISH MADHVAPATY" userId="71140313-2703-480b-b9ae-8f282742dbab" providerId="ADAL" clId="{1CEC6C77-2FEA-4DA7-AE0D-274B5CDEC542}" dt="2023-07-02T17:47:37.984" v="7949" actId="1076"/>
          <ac:picMkLst>
            <pc:docMk/>
            <pc:sldMk cId="1826823736" sldId="518"/>
            <ac:picMk id="4" creationId="{833DEC18-AE0D-C904-BAF6-56B7B3553903}"/>
          </ac:picMkLst>
        </pc:picChg>
        <pc:picChg chg="add mod">
          <ac:chgData name="HAVISH MADHVAPATY" userId="71140313-2703-480b-b9ae-8f282742dbab" providerId="ADAL" clId="{1CEC6C77-2FEA-4DA7-AE0D-274B5CDEC542}" dt="2023-07-02T17:47:43.496" v="7951" actId="1076"/>
          <ac:picMkLst>
            <pc:docMk/>
            <pc:sldMk cId="1826823736" sldId="518"/>
            <ac:picMk id="5" creationId="{FB451D8E-1CB4-6609-746D-9B5092826147}"/>
          </ac:picMkLst>
        </pc:picChg>
        <pc:picChg chg="add mod">
          <ac:chgData name="HAVISH MADHVAPATY" userId="71140313-2703-480b-b9ae-8f282742dbab" providerId="ADAL" clId="{1CEC6C77-2FEA-4DA7-AE0D-274B5CDEC542}" dt="2023-07-02T17:47:37.984" v="7949" actId="1076"/>
          <ac:picMkLst>
            <pc:docMk/>
            <pc:sldMk cId="1826823736" sldId="518"/>
            <ac:picMk id="6" creationId="{3C8141DE-A4E7-7AD7-622B-9239093A0A17}"/>
          </ac:picMkLst>
        </pc:picChg>
        <pc:picChg chg="del mod">
          <ac:chgData name="HAVISH MADHVAPATY" userId="71140313-2703-480b-b9ae-8f282742dbab" providerId="ADAL" clId="{1CEC6C77-2FEA-4DA7-AE0D-274B5CDEC542}" dt="2023-07-02T17:28:54.097" v="7541" actId="478"/>
          <ac:picMkLst>
            <pc:docMk/>
            <pc:sldMk cId="1826823736" sldId="518"/>
            <ac:picMk id="8" creationId="{93CDF0A5-E742-29F6-D6C5-64CCFCE6B802}"/>
          </ac:picMkLst>
        </pc:picChg>
        <pc:picChg chg="add del">
          <ac:chgData name="HAVISH MADHVAPATY" userId="71140313-2703-480b-b9ae-8f282742dbab" providerId="ADAL" clId="{1CEC6C77-2FEA-4DA7-AE0D-274B5CDEC542}" dt="2023-06-18T16:56:14.769" v="5240" actId="478"/>
          <ac:picMkLst>
            <pc:docMk/>
            <pc:sldMk cId="1826823736" sldId="518"/>
            <ac:picMk id="10" creationId="{83F372CD-1CEC-BF63-7B78-CBE504EE49F2}"/>
          </ac:picMkLst>
        </pc:picChg>
        <pc:picChg chg="del">
          <ac:chgData name="HAVISH MADHVAPATY" userId="71140313-2703-480b-b9ae-8f282742dbab" providerId="ADAL" clId="{1CEC6C77-2FEA-4DA7-AE0D-274B5CDEC542}" dt="2023-06-18T16:50:32.711" v="5160" actId="478"/>
          <ac:picMkLst>
            <pc:docMk/>
            <pc:sldMk cId="1826823736" sldId="518"/>
            <ac:picMk id="11" creationId="{D42FD2F7-8B1C-3EE3-4ED1-9533F326C802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46:38.439" v="7929" actId="47"/>
        <pc:sldMkLst>
          <pc:docMk/>
          <pc:sldMk cId="3258204532" sldId="519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258204532" sldId="519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7-02T17:46:35.665" v="7927" actId="21"/>
          <ac:picMkLst>
            <pc:docMk/>
            <pc:sldMk cId="3258204532" sldId="519"/>
            <ac:picMk id="3" creationId="{EC000754-C144-F91D-54B6-97E736585EC1}"/>
          </ac:picMkLst>
        </pc:picChg>
        <pc:picChg chg="del">
          <ac:chgData name="HAVISH MADHVAPATY" userId="71140313-2703-480b-b9ae-8f282742dbab" providerId="ADAL" clId="{1CEC6C77-2FEA-4DA7-AE0D-274B5CDEC542}" dt="2023-06-18T16:52:43.576" v="5218" actId="478"/>
          <ac:picMkLst>
            <pc:docMk/>
            <pc:sldMk cId="3258204532" sldId="519"/>
            <ac:picMk id="4" creationId="{CB358680-A525-C6ED-27EE-3BB14E1C1709}"/>
          </ac:picMkLst>
        </pc:picChg>
        <pc:picChg chg="add del mod">
          <ac:chgData name="HAVISH MADHVAPATY" userId="71140313-2703-480b-b9ae-8f282742dbab" providerId="ADAL" clId="{1CEC6C77-2FEA-4DA7-AE0D-274B5CDEC542}" dt="2023-07-02T17:46:35.665" v="7927" actId="21"/>
          <ac:picMkLst>
            <pc:docMk/>
            <pc:sldMk cId="3258204532" sldId="519"/>
            <ac:picMk id="6" creationId="{8D1DE9EC-FFBF-30A0-3177-861BDCB92CD0}"/>
          </ac:picMkLst>
        </pc:picChg>
        <pc:picChg chg="del mod">
          <ac:chgData name="HAVISH MADHVAPATY" userId="71140313-2703-480b-b9ae-8f282742dbab" providerId="ADAL" clId="{1CEC6C77-2FEA-4DA7-AE0D-274B5CDEC542}" dt="2023-07-02T17:28:58.439" v="7547" actId="478"/>
          <ac:picMkLst>
            <pc:docMk/>
            <pc:sldMk cId="3258204532" sldId="519"/>
            <ac:picMk id="8" creationId="{93CDF0A5-E742-29F6-D6C5-64CCFCE6B802}"/>
          </ac:picMkLst>
        </pc:picChg>
        <pc:picChg chg="add del mod">
          <ac:chgData name="HAVISH MADHVAPATY" userId="71140313-2703-480b-b9ae-8f282742dbab" providerId="ADAL" clId="{1CEC6C77-2FEA-4DA7-AE0D-274B5CDEC542}" dt="2023-07-02T17:46:35.665" v="7927" actId="21"/>
          <ac:picMkLst>
            <pc:docMk/>
            <pc:sldMk cId="3258204532" sldId="519"/>
            <ac:picMk id="10" creationId="{6B2B3187-94AC-AB38-DF45-E04965314C19}"/>
          </ac:picMkLst>
        </pc:picChg>
        <pc:picChg chg="add del mod">
          <ac:chgData name="HAVISH MADHVAPATY" userId="71140313-2703-480b-b9ae-8f282742dbab" providerId="ADAL" clId="{1CEC6C77-2FEA-4DA7-AE0D-274B5CDEC542}" dt="2023-07-02T17:46:32.199" v="7925" actId="21"/>
          <ac:picMkLst>
            <pc:docMk/>
            <pc:sldMk cId="3258204532" sldId="519"/>
            <ac:picMk id="12" creationId="{0AD8A2B5-F81F-45D9-8FDC-C9520E80EFAE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47:30.796" v="7948" actId="47"/>
        <pc:sldMkLst>
          <pc:docMk/>
          <pc:sldMk cId="127783533" sldId="52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27783533" sldId="520"/>
            <ac:spMk id="7" creationId="{49801DBF-8101-45D9-9486-964AB6F62F59}"/>
          </ac:spMkLst>
        </pc:spChg>
        <pc:grpChg chg="add del mod">
          <ac:chgData name="HAVISH MADHVAPATY" userId="71140313-2703-480b-b9ae-8f282742dbab" providerId="ADAL" clId="{1CEC6C77-2FEA-4DA7-AE0D-274B5CDEC542}" dt="2023-06-18T16:57:26.797" v="5272" actId="165"/>
          <ac:grpSpMkLst>
            <pc:docMk/>
            <pc:sldMk cId="127783533" sldId="520"/>
            <ac:grpSpMk id="9" creationId="{4542C606-9BE9-9E53-FFF0-CF5A4D7D1144}"/>
          </ac:grpSpMkLst>
        </pc:grpChg>
        <pc:picChg chg="del">
          <ac:chgData name="HAVISH MADHVAPATY" userId="71140313-2703-480b-b9ae-8f282742dbab" providerId="ADAL" clId="{1CEC6C77-2FEA-4DA7-AE0D-274B5CDEC542}" dt="2023-06-18T16:56:16.187" v="5241" actId="478"/>
          <ac:picMkLst>
            <pc:docMk/>
            <pc:sldMk cId="127783533" sldId="520"/>
            <ac:picMk id="3" creationId="{AF93FD13-A021-6D4C-070D-9F1043D07F60}"/>
          </ac:picMkLst>
        </pc:picChg>
        <pc:picChg chg="del">
          <ac:chgData name="HAVISH MADHVAPATY" userId="71140313-2703-480b-b9ae-8f282742dbab" providerId="ADAL" clId="{1CEC6C77-2FEA-4DA7-AE0D-274B5CDEC542}" dt="2023-06-18T16:56:16.817" v="5242" actId="478"/>
          <ac:picMkLst>
            <pc:docMk/>
            <pc:sldMk cId="127783533" sldId="520"/>
            <ac:picMk id="4" creationId="{833DEC18-AE0D-C904-BAF6-56B7B3553903}"/>
          </ac:picMkLst>
        </pc:picChg>
        <pc:picChg chg="add del mod topLvl">
          <ac:chgData name="HAVISH MADHVAPATY" userId="71140313-2703-480b-b9ae-8f282742dbab" providerId="ADAL" clId="{1CEC6C77-2FEA-4DA7-AE0D-274B5CDEC542}" dt="2023-07-02T17:47:28.948" v="7946" actId="21"/>
          <ac:picMkLst>
            <pc:docMk/>
            <pc:sldMk cId="127783533" sldId="520"/>
            <ac:picMk id="5" creationId="{3C9CDF45-9232-AE6A-64B9-BDE8165E017E}"/>
          </ac:picMkLst>
        </pc:picChg>
        <pc:picChg chg="del">
          <ac:chgData name="HAVISH MADHVAPATY" userId="71140313-2703-480b-b9ae-8f282742dbab" providerId="ADAL" clId="{1CEC6C77-2FEA-4DA7-AE0D-274B5CDEC542}" dt="2023-06-18T16:56:17.266" v="5243" actId="478"/>
          <ac:picMkLst>
            <pc:docMk/>
            <pc:sldMk cId="127783533" sldId="520"/>
            <ac:picMk id="6" creationId="{3C8141DE-A4E7-7AD7-622B-9239093A0A17}"/>
          </ac:picMkLst>
        </pc:picChg>
        <pc:picChg chg="del mod">
          <ac:chgData name="HAVISH MADHVAPATY" userId="71140313-2703-480b-b9ae-8f282742dbab" providerId="ADAL" clId="{1CEC6C77-2FEA-4DA7-AE0D-274B5CDEC542}" dt="2023-07-02T17:28:54.906" v="7542" actId="478"/>
          <ac:picMkLst>
            <pc:docMk/>
            <pc:sldMk cId="127783533" sldId="520"/>
            <ac:picMk id="8" creationId="{93CDF0A5-E742-29F6-D6C5-64CCFCE6B802}"/>
          </ac:picMkLst>
        </pc:picChg>
        <pc:picChg chg="del mod topLvl">
          <ac:chgData name="HAVISH MADHVAPATY" userId="71140313-2703-480b-b9ae-8f282742dbab" providerId="ADAL" clId="{1CEC6C77-2FEA-4DA7-AE0D-274B5CDEC542}" dt="2023-07-02T17:47:28.948" v="7946" actId="21"/>
          <ac:picMkLst>
            <pc:docMk/>
            <pc:sldMk cId="127783533" sldId="520"/>
            <ac:picMk id="10" creationId="{83F372CD-1CEC-BF63-7B78-CBE504EE49F2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4T07:23:26.965" v="9039" actId="14100"/>
        <pc:sldMkLst>
          <pc:docMk/>
          <pc:sldMk cId="3555986631" sldId="52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555986631" sldId="521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1CEC6C77-2FEA-4DA7-AE0D-274B5CDEC542}" dt="2023-07-04T07:23:19.403" v="9036" actId="478"/>
          <ac:picMkLst>
            <pc:docMk/>
            <pc:sldMk cId="3555986631" sldId="521"/>
            <ac:picMk id="2" creationId="{8D36C994-7857-13F4-AFE4-145C03F59FA5}"/>
          </ac:picMkLst>
        </pc:picChg>
        <pc:picChg chg="mod">
          <ac:chgData name="HAVISH MADHVAPATY" userId="71140313-2703-480b-b9ae-8f282742dbab" providerId="ADAL" clId="{1CEC6C77-2FEA-4DA7-AE0D-274B5CDEC542}" dt="2023-07-02T17:46:05.220" v="7919" actId="14100"/>
          <ac:picMkLst>
            <pc:docMk/>
            <pc:sldMk cId="3555986631" sldId="521"/>
            <ac:picMk id="4" creationId="{8BE36F42-7D31-EEFE-99C3-7BA4BBBE5167}"/>
          </ac:picMkLst>
        </pc:picChg>
        <pc:picChg chg="add mod">
          <ac:chgData name="HAVISH MADHVAPATY" userId="71140313-2703-480b-b9ae-8f282742dbab" providerId="ADAL" clId="{1CEC6C77-2FEA-4DA7-AE0D-274B5CDEC542}" dt="2023-07-04T07:23:26.965" v="9039" actId="14100"/>
          <ac:picMkLst>
            <pc:docMk/>
            <pc:sldMk cId="3555986631" sldId="521"/>
            <ac:picMk id="5" creationId="{854A331E-8C29-252D-3644-3FB0108E1A3A}"/>
          </ac:picMkLst>
        </pc:picChg>
        <pc:picChg chg="del">
          <ac:chgData name="HAVISH MADHVAPATY" userId="71140313-2703-480b-b9ae-8f282742dbab" providerId="ADAL" clId="{1CEC6C77-2FEA-4DA7-AE0D-274B5CDEC542}" dt="2023-06-18T17:12:39.095" v="5305" actId="478"/>
          <ac:picMkLst>
            <pc:docMk/>
            <pc:sldMk cId="3555986631" sldId="521"/>
            <ac:picMk id="5" creationId="{9D79EBC5-D2B1-CF05-204A-54600C663AC4}"/>
          </ac:picMkLst>
        </pc:picChg>
        <pc:picChg chg="add mod">
          <ac:chgData name="HAVISH MADHVAPATY" userId="71140313-2703-480b-b9ae-8f282742dbab" providerId="ADAL" clId="{1CEC6C77-2FEA-4DA7-AE0D-274B5CDEC542}" dt="2023-07-02T17:46:06.143" v="7920" actId="1076"/>
          <ac:picMkLst>
            <pc:docMk/>
            <pc:sldMk cId="3555986631" sldId="521"/>
            <ac:picMk id="6" creationId="{9938F3AE-EDEE-7F20-B598-C6A80B260860}"/>
          </ac:picMkLst>
        </pc:picChg>
        <pc:picChg chg="del mod">
          <ac:chgData name="HAVISH MADHVAPATY" userId="71140313-2703-480b-b9ae-8f282742dbab" providerId="ADAL" clId="{1CEC6C77-2FEA-4DA7-AE0D-274B5CDEC542}" dt="2023-07-02T17:29:03.772" v="7554" actId="478"/>
          <ac:picMkLst>
            <pc:docMk/>
            <pc:sldMk cId="3555986631" sldId="521"/>
            <ac:picMk id="12" creationId="{6663F4CD-2042-7B03-B64B-5DF45D654DE4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43:41.471" v="7859" actId="47"/>
        <pc:sldMkLst>
          <pc:docMk/>
          <pc:sldMk cId="2867328890" sldId="522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867328890" sldId="522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8T17:19:41.031" v="5365" actId="478"/>
          <ac:picMkLst>
            <pc:docMk/>
            <pc:sldMk cId="2867328890" sldId="522"/>
            <ac:picMk id="3" creationId="{D80862F7-B610-B64D-93C9-8CAA42DDEA4B}"/>
          </ac:picMkLst>
        </pc:picChg>
        <pc:picChg chg="del">
          <ac:chgData name="HAVISH MADHVAPATY" userId="71140313-2703-480b-b9ae-8f282742dbab" providerId="ADAL" clId="{1CEC6C77-2FEA-4DA7-AE0D-274B5CDEC542}" dt="2023-06-18T17:19:41.459" v="5366" actId="478"/>
          <ac:picMkLst>
            <pc:docMk/>
            <pc:sldMk cId="2867328890" sldId="522"/>
            <ac:picMk id="4" creationId="{A6B187A1-0BAC-BEBB-77ED-1A2BED9DF3DF}"/>
          </ac:picMkLst>
        </pc:picChg>
        <pc:picChg chg="add del mod">
          <ac:chgData name="HAVISH MADHVAPATY" userId="71140313-2703-480b-b9ae-8f282742dbab" providerId="ADAL" clId="{1CEC6C77-2FEA-4DA7-AE0D-274B5CDEC542}" dt="2023-07-02T17:43:39.240" v="7857" actId="21"/>
          <ac:picMkLst>
            <pc:docMk/>
            <pc:sldMk cId="2867328890" sldId="522"/>
            <ac:picMk id="5" creationId="{16EA6CC2-597D-3ABE-F140-BEA3E39C07EC}"/>
          </ac:picMkLst>
        </pc:picChg>
        <pc:picChg chg="del">
          <ac:chgData name="HAVISH MADHVAPATY" userId="71140313-2703-480b-b9ae-8f282742dbab" providerId="ADAL" clId="{1CEC6C77-2FEA-4DA7-AE0D-274B5CDEC542}" dt="2023-06-18T17:19:40.223" v="5364" actId="478"/>
          <ac:picMkLst>
            <pc:docMk/>
            <pc:sldMk cId="2867328890" sldId="522"/>
            <ac:picMk id="8" creationId="{2983B04A-3DC0-FB77-E782-FC436E1304C3}"/>
          </ac:picMkLst>
        </pc:picChg>
        <pc:picChg chg="add del mod">
          <ac:chgData name="HAVISH MADHVAPATY" userId="71140313-2703-480b-b9ae-8f282742dbab" providerId="ADAL" clId="{1CEC6C77-2FEA-4DA7-AE0D-274B5CDEC542}" dt="2023-07-02T17:43:39.240" v="7857" actId="21"/>
          <ac:picMkLst>
            <pc:docMk/>
            <pc:sldMk cId="2867328890" sldId="522"/>
            <ac:picMk id="9" creationId="{27412185-F493-68DE-F53C-81AB330F585D}"/>
          </ac:picMkLst>
        </pc:picChg>
        <pc:picChg chg="del mod">
          <ac:chgData name="HAVISH MADHVAPATY" userId="71140313-2703-480b-b9ae-8f282742dbab" providerId="ADAL" clId="{1CEC6C77-2FEA-4DA7-AE0D-274B5CDEC542}" dt="2023-07-02T17:43:39.240" v="7857" actId="21"/>
          <ac:picMkLst>
            <pc:docMk/>
            <pc:sldMk cId="2867328890" sldId="522"/>
            <ac:picMk id="11" creationId="{37537318-A148-3EA0-A604-5089CA9EEC91}"/>
          </ac:picMkLst>
        </pc:picChg>
        <pc:picChg chg="del mod">
          <ac:chgData name="HAVISH MADHVAPATY" userId="71140313-2703-480b-b9ae-8f282742dbab" providerId="ADAL" clId="{1CEC6C77-2FEA-4DA7-AE0D-274B5CDEC542}" dt="2023-07-02T17:29:11.061" v="7564" actId="478"/>
          <ac:picMkLst>
            <pc:docMk/>
            <pc:sldMk cId="2867328890" sldId="522"/>
            <ac:picMk id="12" creationId="{6663F4CD-2042-7B03-B64B-5DF45D654DE4}"/>
          </ac:picMkLst>
        </pc:picChg>
        <pc:picChg chg="del mod">
          <ac:chgData name="HAVISH MADHVAPATY" userId="71140313-2703-480b-b9ae-8f282742dbab" providerId="ADAL" clId="{1CEC6C77-2FEA-4DA7-AE0D-274B5CDEC542}" dt="2023-07-02T17:43:39.240" v="7857" actId="21"/>
          <ac:picMkLst>
            <pc:docMk/>
            <pc:sldMk cId="2867328890" sldId="522"/>
            <ac:picMk id="14" creationId="{EE7F3721-F04D-C69D-AE22-C5F835E324E7}"/>
          </ac:picMkLst>
        </pc:picChg>
        <pc:picChg chg="del mod">
          <ac:chgData name="HAVISH MADHVAPATY" userId="71140313-2703-480b-b9ae-8f282742dbab" providerId="ADAL" clId="{1CEC6C77-2FEA-4DA7-AE0D-274B5CDEC542}" dt="2023-07-02T17:43:39.240" v="7857" actId="21"/>
          <ac:picMkLst>
            <pc:docMk/>
            <pc:sldMk cId="2867328890" sldId="522"/>
            <ac:picMk id="16" creationId="{CFE26382-D039-8371-B9DA-6EC7EC55D9E7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42:52.736" v="7838" actId="47"/>
        <pc:sldMkLst>
          <pc:docMk/>
          <pc:sldMk cId="903718816" sldId="523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903718816" sldId="523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8T17:22:01.639" v="5401" actId="478"/>
          <ac:picMkLst>
            <pc:docMk/>
            <pc:sldMk cId="903718816" sldId="523"/>
            <ac:picMk id="2" creationId="{FD29C52A-E675-FD99-7D11-2074ED56FADF}"/>
          </ac:picMkLst>
        </pc:picChg>
        <pc:picChg chg="add del mod">
          <ac:chgData name="HAVISH MADHVAPATY" userId="71140313-2703-480b-b9ae-8f282742dbab" providerId="ADAL" clId="{1CEC6C77-2FEA-4DA7-AE0D-274B5CDEC542}" dt="2023-07-02T17:42:49.984" v="7836" actId="21"/>
          <ac:picMkLst>
            <pc:docMk/>
            <pc:sldMk cId="903718816" sldId="523"/>
            <ac:picMk id="4" creationId="{B800BA3A-293E-F614-8937-227B0545FEE2}"/>
          </ac:picMkLst>
        </pc:picChg>
        <pc:picChg chg="del">
          <ac:chgData name="HAVISH MADHVAPATY" userId="71140313-2703-480b-b9ae-8f282742dbab" providerId="ADAL" clId="{1CEC6C77-2FEA-4DA7-AE0D-274B5CDEC542}" dt="2023-06-18T17:22:02.833" v="5403" actId="478"/>
          <ac:picMkLst>
            <pc:docMk/>
            <pc:sldMk cId="903718816" sldId="523"/>
            <ac:picMk id="5" creationId="{777DFF4F-B364-F906-E3D9-955B5F8EA3EC}"/>
          </ac:picMkLst>
        </pc:picChg>
        <pc:picChg chg="del">
          <ac:chgData name="HAVISH MADHVAPATY" userId="71140313-2703-480b-b9ae-8f282742dbab" providerId="ADAL" clId="{1CEC6C77-2FEA-4DA7-AE0D-274B5CDEC542}" dt="2023-06-18T17:22:02.089" v="5402" actId="478"/>
          <ac:picMkLst>
            <pc:docMk/>
            <pc:sldMk cId="903718816" sldId="523"/>
            <ac:picMk id="6" creationId="{37BC2E1F-6224-5027-FF4F-9EC310B8153C}"/>
          </ac:picMkLst>
        </pc:picChg>
        <pc:picChg chg="del">
          <ac:chgData name="HAVISH MADHVAPATY" userId="71140313-2703-480b-b9ae-8f282742dbab" providerId="ADAL" clId="{1CEC6C77-2FEA-4DA7-AE0D-274B5CDEC542}" dt="2023-06-18T17:22:01.121" v="5400" actId="478"/>
          <ac:picMkLst>
            <pc:docMk/>
            <pc:sldMk cId="903718816" sldId="523"/>
            <ac:picMk id="8" creationId="{2983B04A-3DC0-FB77-E782-FC436E1304C3}"/>
          </ac:picMkLst>
        </pc:picChg>
        <pc:picChg chg="del">
          <ac:chgData name="HAVISH MADHVAPATY" userId="71140313-2703-480b-b9ae-8f282742dbab" providerId="ADAL" clId="{1CEC6C77-2FEA-4DA7-AE0D-274B5CDEC542}" dt="2023-06-18T17:22:03.327" v="5404" actId="478"/>
          <ac:picMkLst>
            <pc:docMk/>
            <pc:sldMk cId="903718816" sldId="523"/>
            <ac:picMk id="9" creationId="{9E0CEE5D-B860-30C7-DCC5-650F73A795AB}"/>
          </ac:picMkLst>
        </pc:picChg>
        <pc:picChg chg="del mod">
          <ac:chgData name="HAVISH MADHVAPATY" userId="71140313-2703-480b-b9ae-8f282742dbab" providerId="ADAL" clId="{1CEC6C77-2FEA-4DA7-AE0D-274B5CDEC542}" dt="2023-07-02T17:42:49.984" v="7836" actId="21"/>
          <ac:picMkLst>
            <pc:docMk/>
            <pc:sldMk cId="903718816" sldId="523"/>
            <ac:picMk id="11" creationId="{B46CF83E-F215-0E1A-7784-1E27C52349CB}"/>
          </ac:picMkLst>
        </pc:picChg>
        <pc:picChg chg="del mod">
          <ac:chgData name="HAVISH MADHVAPATY" userId="71140313-2703-480b-b9ae-8f282742dbab" providerId="ADAL" clId="{1CEC6C77-2FEA-4DA7-AE0D-274B5CDEC542}" dt="2023-07-02T17:29:12.636" v="7566" actId="478"/>
          <ac:picMkLst>
            <pc:docMk/>
            <pc:sldMk cId="903718816" sldId="523"/>
            <ac:picMk id="12" creationId="{6663F4CD-2042-7B03-B64B-5DF45D654DE4}"/>
          </ac:picMkLst>
        </pc:picChg>
        <pc:picChg chg="del mod">
          <ac:chgData name="HAVISH MADHVAPATY" userId="71140313-2703-480b-b9ae-8f282742dbab" providerId="ADAL" clId="{1CEC6C77-2FEA-4DA7-AE0D-274B5CDEC542}" dt="2023-07-02T17:42:49.984" v="7836" actId="21"/>
          <ac:picMkLst>
            <pc:docMk/>
            <pc:sldMk cId="903718816" sldId="523"/>
            <ac:picMk id="14" creationId="{76B2C533-6411-22D2-81A2-E4E076BF44A6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41:16.948" v="7808" actId="47"/>
        <pc:sldMkLst>
          <pc:docMk/>
          <pc:sldMk cId="553212015" sldId="524"/>
        </pc:sldMkLst>
        <pc:spChg chg="del">
          <ac:chgData name="HAVISH MADHVAPATY" userId="71140313-2703-480b-b9ae-8f282742dbab" providerId="ADAL" clId="{1CEC6C77-2FEA-4DA7-AE0D-274B5CDEC542}" dt="2023-06-18T17:24:18.828" v="5431" actId="478"/>
          <ac:spMkLst>
            <pc:docMk/>
            <pc:sldMk cId="553212015" sldId="524"/>
            <ac:spMk id="4" creationId="{6658372C-BB31-DE40-1CD0-D03F7C8066D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53212015" sldId="524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8T17:24:17.702" v="5430" actId="478"/>
          <ac:picMkLst>
            <pc:docMk/>
            <pc:sldMk cId="553212015" sldId="524"/>
            <ac:picMk id="2" creationId="{24B7BFF5-84EB-CBEB-46C2-CCAEAAE7533F}"/>
          </ac:picMkLst>
        </pc:picChg>
        <pc:picChg chg="add del mod">
          <ac:chgData name="HAVISH MADHVAPATY" userId="71140313-2703-480b-b9ae-8f282742dbab" providerId="ADAL" clId="{1CEC6C77-2FEA-4DA7-AE0D-274B5CDEC542}" dt="2023-07-02T17:41:15.213" v="7807" actId="21"/>
          <ac:picMkLst>
            <pc:docMk/>
            <pc:sldMk cId="553212015" sldId="524"/>
            <ac:picMk id="3" creationId="{E8EAB800-5044-62AF-B67C-9728AB476678}"/>
          </ac:picMkLst>
        </pc:picChg>
        <pc:picChg chg="del">
          <ac:chgData name="HAVISH MADHVAPATY" userId="71140313-2703-480b-b9ae-8f282742dbab" providerId="ADAL" clId="{1CEC6C77-2FEA-4DA7-AE0D-274B5CDEC542}" dt="2023-06-18T17:24:15.947" v="5429" actId="478"/>
          <ac:picMkLst>
            <pc:docMk/>
            <pc:sldMk cId="553212015" sldId="524"/>
            <ac:picMk id="5" creationId="{EC8F000C-1B76-AD0F-F3DC-3C662CBD8EA4}"/>
          </ac:picMkLst>
        </pc:picChg>
        <pc:picChg chg="del mod">
          <ac:chgData name="HAVISH MADHVAPATY" userId="71140313-2703-480b-b9ae-8f282742dbab" providerId="ADAL" clId="{1CEC6C77-2FEA-4DA7-AE0D-274B5CDEC542}" dt="2023-07-02T17:29:16.799" v="7572" actId="478"/>
          <ac:picMkLst>
            <pc:docMk/>
            <pc:sldMk cId="553212015" sldId="524"/>
            <ac:picMk id="12" creationId="{6663F4CD-2042-7B03-B64B-5DF45D654DE4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35:38.425" v="7755" actId="47"/>
        <pc:sldMkLst>
          <pc:docMk/>
          <pc:sldMk cId="1394306244" sldId="52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394306244" sldId="525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6-18T17:25:10.783" v="5439" actId="478"/>
          <ac:picMkLst>
            <pc:docMk/>
            <pc:sldMk cId="1394306244" sldId="525"/>
            <ac:picMk id="2" creationId="{09D3DBE1-97F0-1DB2-7935-70DFF74A2F71}"/>
          </ac:picMkLst>
        </pc:picChg>
        <pc:picChg chg="del">
          <ac:chgData name="HAVISH MADHVAPATY" userId="71140313-2703-480b-b9ae-8f282742dbab" providerId="ADAL" clId="{1CEC6C77-2FEA-4DA7-AE0D-274B5CDEC542}" dt="2023-06-18T17:25:11.479" v="5441" actId="478"/>
          <ac:picMkLst>
            <pc:docMk/>
            <pc:sldMk cId="1394306244" sldId="525"/>
            <ac:picMk id="4" creationId="{77258066-8004-F5A1-985C-5A6D6A4212F0}"/>
          </ac:picMkLst>
        </pc:picChg>
        <pc:picChg chg="add del mod">
          <ac:chgData name="HAVISH MADHVAPATY" userId="71140313-2703-480b-b9ae-8f282742dbab" providerId="ADAL" clId="{1CEC6C77-2FEA-4DA7-AE0D-274B5CDEC542}" dt="2023-07-02T17:35:36.485" v="7753" actId="21"/>
          <ac:picMkLst>
            <pc:docMk/>
            <pc:sldMk cId="1394306244" sldId="525"/>
            <ac:picMk id="5" creationId="{5FD88823-7E8A-98CE-BD17-04F8A727642C}"/>
          </ac:picMkLst>
        </pc:picChg>
        <pc:picChg chg="del">
          <ac:chgData name="HAVISH MADHVAPATY" userId="71140313-2703-480b-b9ae-8f282742dbab" providerId="ADAL" clId="{1CEC6C77-2FEA-4DA7-AE0D-274B5CDEC542}" dt="2023-06-18T17:25:11.096" v="5440" actId="478"/>
          <ac:picMkLst>
            <pc:docMk/>
            <pc:sldMk cId="1394306244" sldId="525"/>
            <ac:picMk id="6" creationId="{BBCFBFB8-4339-BAF0-9A94-B1F78E214591}"/>
          </ac:picMkLst>
        </pc:picChg>
        <pc:picChg chg="del mod">
          <ac:chgData name="HAVISH MADHVAPATY" userId="71140313-2703-480b-b9ae-8f282742dbab" providerId="ADAL" clId="{1CEC6C77-2FEA-4DA7-AE0D-274B5CDEC542}" dt="2023-07-02T17:29:33.607" v="7590" actId="478"/>
          <ac:picMkLst>
            <pc:docMk/>
            <pc:sldMk cId="1394306244" sldId="525"/>
            <ac:picMk id="12" creationId="{6663F4CD-2042-7B03-B64B-5DF45D654DE4}"/>
          </ac:picMkLst>
        </pc:picChg>
      </pc:sldChg>
      <pc:sldChg chg="delSp modSp add mod">
        <pc:chgData name="HAVISH MADHVAPATY" userId="71140313-2703-480b-b9ae-8f282742dbab" providerId="ADAL" clId="{1CEC6C77-2FEA-4DA7-AE0D-274B5CDEC542}" dt="2023-07-02T17:33:34.536" v="7714" actId="14100"/>
        <pc:sldMkLst>
          <pc:docMk/>
          <pc:sldMk cId="115041686" sldId="526"/>
        </pc:sldMkLst>
        <pc:spChg chg="mod">
          <ac:chgData name="HAVISH MADHVAPATY" userId="71140313-2703-480b-b9ae-8f282742dbab" providerId="ADAL" clId="{1CEC6C77-2FEA-4DA7-AE0D-274B5CDEC542}" dt="2023-07-02T17:33:34.536" v="7714" actId="14100"/>
          <ac:spMkLst>
            <pc:docMk/>
            <pc:sldMk cId="115041686" sldId="526"/>
            <ac:spMk id="3" creationId="{6A0D42B7-36EA-6851-70AB-47B3E93A634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5041686" sldId="526"/>
            <ac:spMk id="7" creationId="{49801DBF-8101-45D9-9486-964AB6F62F59}"/>
          </ac:spMkLst>
        </pc:spChg>
        <pc:picChg chg="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115041686" sldId="526"/>
            <ac:picMk id="4" creationId="{67447920-8290-7EED-7621-B78F2A4BF59A}"/>
          </ac:picMkLst>
        </pc:picChg>
        <pc:picChg chg="mod">
          <ac:chgData name="HAVISH MADHVAPATY" userId="71140313-2703-480b-b9ae-8f282742dbab" providerId="ADAL" clId="{1CEC6C77-2FEA-4DA7-AE0D-274B5CDEC542}" dt="2023-07-02T17:33:28.670" v="7712" actId="14100"/>
          <ac:picMkLst>
            <pc:docMk/>
            <pc:sldMk cId="115041686" sldId="526"/>
            <ac:picMk id="5" creationId="{9AF3775A-8D1F-D03F-DC0F-663356165BB9}"/>
          </ac:picMkLst>
        </pc:picChg>
        <pc:picChg chg="del mod">
          <ac:chgData name="HAVISH MADHVAPATY" userId="71140313-2703-480b-b9ae-8f282742dbab" providerId="ADAL" clId="{1CEC6C77-2FEA-4DA7-AE0D-274B5CDEC542}" dt="2023-07-02T17:29:48.324" v="7608" actId="478"/>
          <ac:picMkLst>
            <pc:docMk/>
            <pc:sldMk cId="115041686" sldId="526"/>
            <ac:picMk id="12" creationId="{6663F4CD-2042-7B03-B64B-5DF45D654DE4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2T17:32:51.402" v="7699" actId="47"/>
        <pc:sldMkLst>
          <pc:docMk/>
          <pc:sldMk cId="1821399568" sldId="527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21399568" sldId="527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8T17:36:27.271" v="5480" actId="478"/>
          <ac:spMkLst>
            <pc:docMk/>
            <pc:sldMk cId="1821399568" sldId="527"/>
            <ac:spMk id="8" creationId="{71A6BDF2-86A0-84DC-FC4A-60052BC63CC9}"/>
          </ac:spMkLst>
        </pc:spChg>
        <pc:picChg chg="add del mod">
          <ac:chgData name="HAVISH MADHVAPATY" userId="71140313-2703-480b-b9ae-8f282742dbab" providerId="ADAL" clId="{1CEC6C77-2FEA-4DA7-AE0D-274B5CDEC542}" dt="2023-07-02T17:32:44.645" v="7695" actId="21"/>
          <ac:picMkLst>
            <pc:docMk/>
            <pc:sldMk cId="1821399568" sldId="527"/>
            <ac:picMk id="3" creationId="{4BCB369A-2DF4-3312-21E9-E24AE78B7BD6}"/>
          </ac:picMkLst>
        </pc:picChg>
        <pc:picChg chg="del">
          <ac:chgData name="HAVISH MADHVAPATY" userId="71140313-2703-480b-b9ae-8f282742dbab" providerId="ADAL" clId="{1CEC6C77-2FEA-4DA7-AE0D-274B5CDEC542}" dt="2023-06-18T17:36:24.322" v="5477" actId="478"/>
          <ac:picMkLst>
            <pc:docMk/>
            <pc:sldMk cId="1821399568" sldId="527"/>
            <ac:picMk id="4" creationId="{C9388C54-FB52-7C4C-35FC-B3FD1C06E760}"/>
          </ac:picMkLst>
        </pc:picChg>
        <pc:picChg chg="del">
          <ac:chgData name="HAVISH MADHVAPATY" userId="71140313-2703-480b-b9ae-8f282742dbab" providerId="ADAL" clId="{1CEC6C77-2FEA-4DA7-AE0D-274B5CDEC542}" dt="2023-06-18T17:36:24.842" v="5478" actId="478"/>
          <ac:picMkLst>
            <pc:docMk/>
            <pc:sldMk cId="1821399568" sldId="527"/>
            <ac:picMk id="5" creationId="{2169C280-44C6-C455-812F-DA6F7EC3230A}"/>
          </ac:picMkLst>
        </pc:picChg>
        <pc:picChg chg="del">
          <ac:chgData name="HAVISH MADHVAPATY" userId="71140313-2703-480b-b9ae-8f282742dbab" providerId="ADAL" clId="{1CEC6C77-2FEA-4DA7-AE0D-274B5CDEC542}" dt="2023-06-18T17:36:26.303" v="5479" actId="478"/>
          <ac:picMkLst>
            <pc:docMk/>
            <pc:sldMk cId="1821399568" sldId="527"/>
            <ac:picMk id="6" creationId="{2BD1F46A-A067-48F5-4B72-4824BD0AE3BC}"/>
          </ac:picMkLst>
        </pc:picChg>
        <pc:picChg chg="add del mod">
          <ac:chgData name="HAVISH MADHVAPATY" userId="71140313-2703-480b-b9ae-8f282742dbab" providerId="ADAL" clId="{1CEC6C77-2FEA-4DA7-AE0D-274B5CDEC542}" dt="2023-07-02T17:32:47.751" v="7697" actId="21"/>
          <ac:picMkLst>
            <pc:docMk/>
            <pc:sldMk cId="1821399568" sldId="527"/>
            <ac:picMk id="10" creationId="{20CFCBCD-5714-C889-B76A-A08B09C9CACE}"/>
          </ac:picMkLst>
        </pc:picChg>
        <pc:picChg chg="del mod">
          <ac:chgData name="HAVISH MADHVAPATY" userId="71140313-2703-480b-b9ae-8f282742dbab" providerId="ADAL" clId="{1CEC6C77-2FEA-4DA7-AE0D-274B5CDEC542}" dt="2023-07-02T17:29:52.463" v="7614" actId="478"/>
          <ac:picMkLst>
            <pc:docMk/>
            <pc:sldMk cId="1821399568" sldId="527"/>
            <ac:picMk id="12" creationId="{6663F4CD-2042-7B03-B64B-5DF45D654DE4}"/>
          </ac:picMkLst>
        </pc:picChg>
      </pc:sldChg>
      <pc:sldChg chg="delSp modSp add mod">
        <pc:chgData name="HAVISH MADHVAPATY" userId="71140313-2703-480b-b9ae-8f282742dbab" providerId="ADAL" clId="{1CEC6C77-2FEA-4DA7-AE0D-274B5CDEC542}" dt="2023-07-02T17:27:31.227" v="7467" actId="478"/>
        <pc:sldMkLst>
          <pc:docMk/>
          <pc:sldMk cId="238352551" sldId="528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8352551" sldId="528"/>
            <ac:spMk id="2" creationId="{26194E06-85EF-384C-36A0-805E3FDBA80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8352551" sldId="528"/>
            <ac:spMk id="3" creationId="{2DD9EC3F-3B7B-C88E-9154-7240EE01768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8352551" sldId="528"/>
            <ac:spMk id="5" creationId="{A9FD2279-B67E-C5A4-EA49-B1820EDED8C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38352551" sldId="528"/>
            <ac:spMk id="6" creationId="{7E5F50C7-8B35-1C8D-C30F-3C0D72CABDE3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38352551" sldId="528"/>
            <ac:grpSpMk id="9" creationId="{4FCD7F61-7CA1-7E93-4B01-B5D034FB8001}"/>
          </ac:grpSpMkLst>
        </pc:grpChg>
        <pc:picChg chg="del mod">
          <ac:chgData name="HAVISH MADHVAPATY" userId="71140313-2703-480b-b9ae-8f282742dbab" providerId="ADAL" clId="{1CEC6C77-2FEA-4DA7-AE0D-274B5CDEC542}" dt="2023-07-02T17:27:31.227" v="7467" actId="478"/>
          <ac:picMkLst>
            <pc:docMk/>
            <pc:sldMk cId="238352551" sldId="528"/>
            <ac:picMk id="4" creationId="{8B436C26-E06F-5F02-18E4-673D8AFA4924}"/>
          </ac:picMkLst>
        </pc:picChg>
      </pc:sldChg>
      <pc:sldChg chg="add del setBg">
        <pc:chgData name="HAVISH MADHVAPATY" userId="71140313-2703-480b-b9ae-8f282742dbab" providerId="ADAL" clId="{1CEC6C77-2FEA-4DA7-AE0D-274B5CDEC542}" dt="2023-06-19T17:36:29.395" v="5512"/>
        <pc:sldMkLst>
          <pc:docMk/>
          <pc:sldMk cId="589679934" sldId="528"/>
        </pc:sldMkLst>
      </pc:sldChg>
      <pc:sldChg chg="addSp delSp modSp add mod">
        <pc:chgData name="HAVISH MADHVAPATY" userId="71140313-2703-480b-b9ae-8f282742dbab" providerId="ADAL" clId="{1CEC6C77-2FEA-4DA7-AE0D-274B5CDEC542}" dt="2023-07-06T17:47:46.039" v="9731" actId="1076"/>
        <pc:sldMkLst>
          <pc:docMk/>
          <pc:sldMk cId="2129526108" sldId="529"/>
        </pc:sldMkLst>
        <pc:spChg chg="del mod">
          <ac:chgData name="HAVISH MADHVAPATY" userId="71140313-2703-480b-b9ae-8f282742dbab" providerId="ADAL" clId="{1CEC6C77-2FEA-4DA7-AE0D-274B5CDEC542}" dt="2023-06-19T17:43:14.751" v="5593" actId="478"/>
          <ac:spMkLst>
            <pc:docMk/>
            <pc:sldMk cId="2129526108" sldId="529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129526108" sldId="529"/>
            <ac:spMk id="9" creationId="{0811D932-F5F4-BBD5-2CF4-7621D830C6D4}"/>
          </ac:spMkLst>
        </pc:spChg>
        <pc:spChg chg="mod">
          <ac:chgData name="HAVISH MADHVAPATY" userId="71140313-2703-480b-b9ae-8f282742dbab" providerId="ADAL" clId="{1CEC6C77-2FEA-4DA7-AE0D-274B5CDEC542}" dt="2023-06-19T17:43:15.098" v="5594"/>
          <ac:spMkLst>
            <pc:docMk/>
            <pc:sldMk cId="2129526108" sldId="529"/>
            <ac:spMk id="12" creationId="{3B4C3FE6-2A3A-A91C-3F08-4A6F650AC109}"/>
          </ac:spMkLst>
        </pc:spChg>
        <pc:spChg chg="mod">
          <ac:chgData name="HAVISH MADHVAPATY" userId="71140313-2703-480b-b9ae-8f282742dbab" providerId="ADAL" clId="{1CEC6C77-2FEA-4DA7-AE0D-274B5CDEC542}" dt="2023-06-19T17:43:15.098" v="5594"/>
          <ac:spMkLst>
            <pc:docMk/>
            <pc:sldMk cId="2129526108" sldId="529"/>
            <ac:spMk id="13" creationId="{476218D3-6ABC-C511-BA5E-1303AA452868}"/>
          </ac:spMkLst>
        </pc:spChg>
        <pc:spChg chg="mod">
          <ac:chgData name="HAVISH MADHVAPATY" userId="71140313-2703-480b-b9ae-8f282742dbab" providerId="ADAL" clId="{1CEC6C77-2FEA-4DA7-AE0D-274B5CDEC542}" dt="2023-06-19T17:43:15.098" v="5594"/>
          <ac:spMkLst>
            <pc:docMk/>
            <pc:sldMk cId="2129526108" sldId="529"/>
            <ac:spMk id="14" creationId="{99526B9D-FB97-AA49-D46A-66EC6E492B64}"/>
          </ac:spMkLst>
        </pc:spChg>
        <pc:spChg chg="mod">
          <ac:chgData name="HAVISH MADHVAPATY" userId="71140313-2703-480b-b9ae-8f282742dbab" providerId="ADAL" clId="{1CEC6C77-2FEA-4DA7-AE0D-274B5CDEC542}" dt="2023-06-19T17:43:15.098" v="5594"/>
          <ac:spMkLst>
            <pc:docMk/>
            <pc:sldMk cId="2129526108" sldId="529"/>
            <ac:spMk id="15" creationId="{BC337C5A-2663-6254-7A55-A6B400119868}"/>
          </ac:spMkLst>
        </pc:spChg>
        <pc:spChg chg="add mod">
          <ac:chgData name="HAVISH MADHVAPATY" userId="71140313-2703-480b-b9ae-8f282742dbab" providerId="ADAL" clId="{1CEC6C77-2FEA-4DA7-AE0D-274B5CDEC542}" dt="2023-07-06T17:47:46.039" v="9731" actId="1076"/>
          <ac:spMkLst>
            <pc:docMk/>
            <pc:sldMk cId="2129526108" sldId="529"/>
            <ac:spMk id="16" creationId="{71CFB283-F6F2-0D13-410C-BE87E66B647C}"/>
          </ac:spMkLst>
        </pc:spChg>
        <pc:spChg chg="add mod">
          <ac:chgData name="HAVISH MADHVAPATY" userId="71140313-2703-480b-b9ae-8f282742dbab" providerId="ADAL" clId="{1CEC6C77-2FEA-4DA7-AE0D-274B5CDEC542}" dt="2023-07-06T17:47:46.039" v="9731" actId="1076"/>
          <ac:spMkLst>
            <pc:docMk/>
            <pc:sldMk cId="2129526108" sldId="529"/>
            <ac:spMk id="22" creationId="{CE1005C2-DE0A-CFA9-21BA-6180010B9BA0}"/>
          </ac:spMkLst>
        </pc:spChg>
        <pc:spChg chg="add del mod">
          <ac:chgData name="HAVISH MADHVAPATY" userId="71140313-2703-480b-b9ae-8f282742dbab" providerId="ADAL" clId="{1CEC6C77-2FEA-4DA7-AE0D-274B5CDEC542}" dt="2023-06-19T17:45:26.234" v="5632" actId="21"/>
          <ac:spMkLst>
            <pc:docMk/>
            <pc:sldMk cId="2129526108" sldId="529"/>
            <ac:spMk id="23" creationId="{CC0C8DFC-A22A-44D6-2351-CEA4E63170E7}"/>
          </ac:spMkLst>
        </pc:spChg>
        <pc:spChg chg="add mod">
          <ac:chgData name="HAVISH MADHVAPATY" userId="71140313-2703-480b-b9ae-8f282742dbab" providerId="ADAL" clId="{1CEC6C77-2FEA-4DA7-AE0D-274B5CDEC542}" dt="2023-07-06T17:47:46.039" v="9731" actId="1076"/>
          <ac:spMkLst>
            <pc:docMk/>
            <pc:sldMk cId="2129526108" sldId="529"/>
            <ac:spMk id="29" creationId="{E09D94D3-8BB2-CAC6-F230-335F07338E4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29526108" sldId="529"/>
            <ac:spMk id="31" creationId="{140E78AC-23CB-CA42-1496-AAC452D6B9B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29526108" sldId="529"/>
            <ac:spMk id="32" creationId="{81891F10-FE6A-01E1-1F15-6451E28FD99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29526108" sldId="529"/>
            <ac:spMk id="33" creationId="{1393E39E-073E-74F1-507D-79560E9B59C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29526108" sldId="529"/>
            <ac:spMk id="34" creationId="{433A921B-9687-F74E-2E1E-A648C31B84B6}"/>
          </ac:spMkLst>
        </pc:spChg>
        <pc:grpChg chg="add del mod">
          <ac:chgData name="HAVISH MADHVAPATY" userId="71140313-2703-480b-b9ae-8f282742dbab" providerId="ADAL" clId="{1CEC6C77-2FEA-4DA7-AE0D-274B5CDEC542}" dt="2023-06-19T17:45:47.832" v="5639" actId="21"/>
          <ac:grpSpMkLst>
            <pc:docMk/>
            <pc:sldMk cId="2129526108" sldId="529"/>
            <ac:grpSpMk id="11" creationId="{2413FCA9-196A-B6ED-5440-B4209B2A5F2A}"/>
          </ac:grpSpMkLst>
        </pc:grpChg>
        <pc:grpChg chg="add mod">
          <ac:chgData name="HAVISH MADHVAPATY" userId="71140313-2703-480b-b9ae-8f282742dbab" providerId="ADAL" clId="{1CEC6C77-2FEA-4DA7-AE0D-274B5CDEC542}" dt="2023-07-06T17:47:46.039" v="9731" actId="1076"/>
          <ac:grpSpMkLst>
            <pc:docMk/>
            <pc:sldMk cId="2129526108" sldId="529"/>
            <ac:grpSpMk id="30" creationId="{E0B9C357-DEAF-1FF0-0344-95E94EC89AD7}"/>
          </ac:grpSpMkLst>
        </pc:grpChg>
        <pc:picChg chg="add del mod">
          <ac:chgData name="HAVISH MADHVAPATY" userId="71140313-2703-480b-b9ae-8f282742dbab" providerId="ADAL" clId="{1CEC6C77-2FEA-4DA7-AE0D-274B5CDEC542}" dt="2023-06-19T17:43:14.751" v="5593" actId="478"/>
          <ac:picMkLst>
            <pc:docMk/>
            <pc:sldMk cId="2129526108" sldId="529"/>
            <ac:picMk id="3" creationId="{4D9E522E-A078-00A3-883B-02370532E49B}"/>
          </ac:picMkLst>
        </pc:picChg>
        <pc:picChg chg="del">
          <ac:chgData name="HAVISH MADHVAPATY" userId="71140313-2703-480b-b9ae-8f282742dbab" providerId="ADAL" clId="{1CEC6C77-2FEA-4DA7-AE0D-274B5CDEC542}" dt="2023-06-19T17:38:22.558" v="5553" actId="478"/>
          <ac:picMkLst>
            <pc:docMk/>
            <pc:sldMk cId="2129526108" sldId="529"/>
            <ac:picMk id="4" creationId="{8EA4877D-68AE-57E0-344D-952CE47A9D41}"/>
          </ac:picMkLst>
        </pc:picChg>
        <pc:picChg chg="del">
          <ac:chgData name="HAVISH MADHVAPATY" userId="71140313-2703-480b-b9ae-8f282742dbab" providerId="ADAL" clId="{1CEC6C77-2FEA-4DA7-AE0D-274B5CDEC542}" dt="2023-06-19T17:38:23.363" v="5554" actId="478"/>
          <ac:picMkLst>
            <pc:docMk/>
            <pc:sldMk cId="2129526108" sldId="529"/>
            <ac:picMk id="5" creationId="{2E7304DC-6C56-A8A1-97D9-4F47A046F53E}"/>
          </ac:picMkLst>
        </pc:picChg>
        <pc:picChg chg="add del mod">
          <ac:chgData name="HAVISH MADHVAPATY" userId="71140313-2703-480b-b9ae-8f282742dbab" providerId="ADAL" clId="{1CEC6C77-2FEA-4DA7-AE0D-274B5CDEC542}" dt="2023-06-19T17:43:14.751" v="5593" actId="478"/>
          <ac:picMkLst>
            <pc:docMk/>
            <pc:sldMk cId="2129526108" sldId="529"/>
            <ac:picMk id="8" creationId="{38AB08D8-82FF-F8AE-168F-991841C7DE7C}"/>
          </ac:picMkLst>
        </pc:picChg>
        <pc:picChg chg="del">
          <ac:chgData name="HAVISH MADHVAPATY" userId="71140313-2703-480b-b9ae-8f282742dbab" providerId="ADAL" clId="{1CEC6C77-2FEA-4DA7-AE0D-274B5CDEC542}" dt="2023-06-19T17:43:14.751" v="5593" actId="478"/>
          <ac:picMkLst>
            <pc:docMk/>
            <pc:sldMk cId="2129526108" sldId="529"/>
            <ac:picMk id="10" creationId="{0BE56829-0CB0-3377-6FD1-F41620CAB347}"/>
          </ac:picMkLst>
        </pc:picChg>
        <pc:picChg chg="add mod modCrop">
          <ac:chgData name="HAVISH MADHVAPATY" userId="71140313-2703-480b-b9ae-8f282742dbab" providerId="ADAL" clId="{1CEC6C77-2FEA-4DA7-AE0D-274B5CDEC542}" dt="2023-07-06T17:47:46.039" v="9731" actId="1076"/>
          <ac:picMkLst>
            <pc:docMk/>
            <pc:sldMk cId="2129526108" sldId="529"/>
            <ac:picMk id="17" creationId="{D16C069C-4BCC-97F9-B273-0321540FEB06}"/>
          </ac:picMkLst>
        </pc:picChg>
        <pc:picChg chg="add del mod">
          <ac:chgData name="HAVISH MADHVAPATY" userId="71140313-2703-480b-b9ae-8f282742dbab" providerId="ADAL" clId="{1CEC6C77-2FEA-4DA7-AE0D-274B5CDEC542}" dt="2023-06-19T17:44:49.120" v="5617" actId="478"/>
          <ac:picMkLst>
            <pc:docMk/>
            <pc:sldMk cId="2129526108" sldId="529"/>
            <ac:picMk id="18" creationId="{1CDEB866-0F55-4D9E-3875-470771748827}"/>
          </ac:picMkLst>
        </pc:picChg>
        <pc:picChg chg="add mod">
          <ac:chgData name="HAVISH MADHVAPATY" userId="71140313-2703-480b-b9ae-8f282742dbab" providerId="ADAL" clId="{1CEC6C77-2FEA-4DA7-AE0D-274B5CDEC542}" dt="2023-07-06T17:47:46.039" v="9731" actId="1076"/>
          <ac:picMkLst>
            <pc:docMk/>
            <pc:sldMk cId="2129526108" sldId="529"/>
            <ac:picMk id="19" creationId="{5ED455D5-B512-540A-AB19-EA1D2B6589CB}"/>
          </ac:picMkLst>
        </pc:picChg>
        <pc:picChg chg="add mod">
          <ac:chgData name="HAVISH MADHVAPATY" userId="71140313-2703-480b-b9ae-8f282742dbab" providerId="ADAL" clId="{1CEC6C77-2FEA-4DA7-AE0D-274B5CDEC542}" dt="2023-07-06T17:47:46.039" v="9731" actId="1076"/>
          <ac:picMkLst>
            <pc:docMk/>
            <pc:sldMk cId="2129526108" sldId="529"/>
            <ac:picMk id="20" creationId="{6529F1A9-956A-D763-B0C0-81B2B7157029}"/>
          </ac:picMkLst>
        </pc:picChg>
        <pc:picChg chg="add mod">
          <ac:chgData name="HAVISH MADHVAPATY" userId="71140313-2703-480b-b9ae-8f282742dbab" providerId="ADAL" clId="{1CEC6C77-2FEA-4DA7-AE0D-274B5CDEC542}" dt="2023-07-06T17:47:46.039" v="9731" actId="1076"/>
          <ac:picMkLst>
            <pc:docMk/>
            <pc:sldMk cId="2129526108" sldId="529"/>
            <ac:picMk id="21" creationId="{AB44CCE3-2A6F-7078-6A7B-4BB9444A1D49}"/>
          </ac:picMkLst>
        </pc:picChg>
        <pc:picChg chg="add del mod">
          <ac:chgData name="HAVISH MADHVAPATY" userId="71140313-2703-480b-b9ae-8f282742dbab" providerId="ADAL" clId="{1CEC6C77-2FEA-4DA7-AE0D-274B5CDEC542}" dt="2023-07-02T17:27:32.462" v="7468" actId="478"/>
          <ac:picMkLst>
            <pc:docMk/>
            <pc:sldMk cId="2129526108" sldId="529"/>
            <ac:picMk id="24" creationId="{BF144790-68BF-74D7-E4CE-24873FF0B992}"/>
          </ac:picMkLst>
        </pc:picChg>
        <pc:picChg chg="add del mod">
          <ac:chgData name="HAVISH MADHVAPATY" userId="71140313-2703-480b-b9ae-8f282742dbab" providerId="ADAL" clId="{1CEC6C77-2FEA-4DA7-AE0D-274B5CDEC542}" dt="2023-06-19T17:44:01.559" v="5605" actId="21"/>
          <ac:picMkLst>
            <pc:docMk/>
            <pc:sldMk cId="2129526108" sldId="529"/>
            <ac:picMk id="25" creationId="{4B3FDA2E-227D-A84E-03A3-96E8A162CCEE}"/>
          </ac:picMkLst>
        </pc:picChg>
        <pc:picChg chg="add del mod">
          <ac:chgData name="HAVISH MADHVAPATY" userId="71140313-2703-480b-b9ae-8f282742dbab" providerId="ADAL" clId="{1CEC6C77-2FEA-4DA7-AE0D-274B5CDEC542}" dt="2023-06-19T17:45:05.006" v="5627" actId="478"/>
          <ac:picMkLst>
            <pc:docMk/>
            <pc:sldMk cId="2129526108" sldId="529"/>
            <ac:picMk id="26" creationId="{C22B2EF4-7FAA-21BF-C87E-A2ECF166E535}"/>
          </ac:picMkLst>
        </pc:picChg>
        <pc:picChg chg="add mod">
          <ac:chgData name="HAVISH MADHVAPATY" userId="71140313-2703-480b-b9ae-8f282742dbab" providerId="ADAL" clId="{1CEC6C77-2FEA-4DA7-AE0D-274B5CDEC542}" dt="2023-07-06T17:47:46.039" v="9731" actId="1076"/>
          <ac:picMkLst>
            <pc:docMk/>
            <pc:sldMk cId="2129526108" sldId="529"/>
            <ac:picMk id="28" creationId="{8FEC7A0F-FB45-CE2E-C887-FD66FE4B5614}"/>
          </ac:picMkLst>
        </pc:picChg>
      </pc:sldChg>
      <pc:sldChg chg="add del setBg">
        <pc:chgData name="HAVISH MADHVAPATY" userId="71140313-2703-480b-b9ae-8f282742dbab" providerId="ADAL" clId="{1CEC6C77-2FEA-4DA7-AE0D-274B5CDEC542}" dt="2023-06-19T17:36:29.395" v="5512"/>
        <pc:sldMkLst>
          <pc:docMk/>
          <pc:sldMk cId="2185699123" sldId="529"/>
        </pc:sldMkLst>
      </pc:sldChg>
      <pc:sldChg chg="addSp delSp modSp add mod">
        <pc:chgData name="HAVISH MADHVAPATY" userId="71140313-2703-480b-b9ae-8f282742dbab" providerId="ADAL" clId="{1CEC6C77-2FEA-4DA7-AE0D-274B5CDEC542}" dt="2023-07-02T17:27:36.603" v="7470" actId="478"/>
        <pc:sldMkLst>
          <pc:docMk/>
          <pc:sldMk cId="1125692863" sldId="530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5692863" sldId="530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5692863" sldId="530"/>
            <ac:spMk id="13" creationId="{3FAE3E06-27CE-2EBC-EDDF-3926DFA24695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5692863" sldId="530"/>
            <ac:spMk id="14" creationId="{11EE02D8-8DA7-099D-712D-C72C64BE8F07}"/>
          </ac:spMkLst>
        </pc:spChg>
        <pc:picChg chg="add 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1125692863" sldId="530"/>
            <ac:picMk id="3" creationId="{67C94E74-8C6F-9A00-A0F0-89EE95E8289A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125692863" sldId="530"/>
            <ac:picMk id="5" creationId="{17EBAF60-8EFD-A57D-C75A-86F22106CABA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125692863" sldId="530"/>
            <ac:picMk id="8" creationId="{E82450FC-DC6E-3A94-6CC9-D0A72B14AEB5}"/>
          </ac:picMkLst>
        </pc:picChg>
        <pc:picChg chg="del mod">
          <ac:chgData name="HAVISH MADHVAPATY" userId="71140313-2703-480b-b9ae-8f282742dbab" providerId="ADAL" clId="{1CEC6C77-2FEA-4DA7-AE0D-274B5CDEC542}" dt="2023-07-02T17:27:36.603" v="7470" actId="478"/>
          <ac:picMkLst>
            <pc:docMk/>
            <pc:sldMk cId="1125692863" sldId="530"/>
            <ac:picMk id="10" creationId="{0BE56829-0CB0-3377-6FD1-F41620CAB347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125692863" sldId="530"/>
            <ac:picMk id="11" creationId="{19B72D2E-C43F-09E7-7C64-6A0902F42934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125692863" sldId="530"/>
            <ac:picMk id="12" creationId="{3DC9B73C-D557-B2F1-4C07-E0B161FDEBFA}"/>
          </ac:picMkLst>
        </pc:picChg>
        <pc:cxnChg chg="add mod">
          <ac:chgData name="HAVISH MADHVAPATY" userId="71140313-2703-480b-b9ae-8f282742dbab" providerId="ADAL" clId="{1CEC6C77-2FEA-4DA7-AE0D-274B5CDEC542}" dt="2023-07-02T11:54:55.920" v="7223"/>
          <ac:cxnSpMkLst>
            <pc:docMk/>
            <pc:sldMk cId="1125692863" sldId="530"/>
            <ac:cxnSpMk id="16" creationId="{73EF5752-7938-52DE-930C-CA697B9614CF}"/>
          </ac:cxnSpMkLst>
        </pc:cxnChg>
        <pc:cxnChg chg="add mod">
          <ac:chgData name="HAVISH MADHVAPATY" userId="71140313-2703-480b-b9ae-8f282742dbab" providerId="ADAL" clId="{1CEC6C77-2FEA-4DA7-AE0D-274B5CDEC542}" dt="2023-07-02T11:54:55.920" v="7223"/>
          <ac:cxnSpMkLst>
            <pc:docMk/>
            <pc:sldMk cId="1125692863" sldId="530"/>
            <ac:cxnSpMk id="18" creationId="{830AE3E0-0233-424B-F17B-55EB917488B6}"/>
          </ac:cxnSpMkLst>
        </pc:cxnChg>
      </pc:sldChg>
      <pc:sldChg chg="addSp delSp modSp add mod">
        <pc:chgData name="HAVISH MADHVAPATY" userId="71140313-2703-480b-b9ae-8f282742dbab" providerId="ADAL" clId="{1CEC6C77-2FEA-4DA7-AE0D-274B5CDEC542}" dt="2023-07-02T17:27:34.645" v="7469" actId="478"/>
        <pc:sldMkLst>
          <pc:docMk/>
          <pc:sldMk cId="1751799239" sldId="531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51799239" sldId="531"/>
            <ac:spMk id="9" creationId="{0811D932-F5F4-BBD5-2CF4-7621D830C6D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51799239" sldId="531"/>
            <ac:spMk id="16" creationId="{71CFB283-F6F2-0D13-410C-BE87E66B647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51799239" sldId="531"/>
            <ac:spMk id="22" creationId="{CE1005C2-DE0A-CFA9-21BA-6180010B9BA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51799239" sldId="531"/>
            <ac:spMk id="29" creationId="{E09D94D3-8BB2-CAC6-F230-335F07338E4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51799239" sldId="531"/>
            <ac:spMk id="31" creationId="{140E78AC-23CB-CA42-1496-AAC452D6B9B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51799239" sldId="531"/>
            <ac:spMk id="32" creationId="{81891F10-FE6A-01E1-1F15-6451E28FD99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51799239" sldId="531"/>
            <ac:spMk id="33" creationId="{1393E39E-073E-74F1-507D-79560E9B59C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51799239" sldId="531"/>
            <ac:spMk id="34" creationId="{433A921B-9687-F74E-2E1E-A648C31B84B6}"/>
          </ac:spMkLst>
        </pc:spChg>
        <pc:grpChg chg="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751799239" sldId="531"/>
            <ac:grpSpMk id="30" creationId="{E0B9C357-DEAF-1FF0-0344-95E94EC89AD7}"/>
          </ac:grpSpMkLst>
        </pc:grpChg>
        <pc:picChg chg="add mod ord">
          <ac:chgData name="HAVISH MADHVAPATY" userId="71140313-2703-480b-b9ae-8f282742dbab" providerId="ADAL" clId="{1CEC6C77-2FEA-4DA7-AE0D-274B5CDEC542}" dt="2023-07-02T11:54:55.920" v="7223"/>
          <ac:picMkLst>
            <pc:docMk/>
            <pc:sldMk cId="1751799239" sldId="531"/>
            <ac:picMk id="3" creationId="{716007A5-37B6-AD8C-FCE2-FBC9BDD51761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751799239" sldId="531"/>
            <ac:picMk id="17" creationId="{D16C069C-4BCC-97F9-B273-0321540FEB06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751799239" sldId="531"/>
            <ac:picMk id="19" creationId="{5ED455D5-B512-540A-AB19-EA1D2B6589CB}"/>
          </ac:picMkLst>
        </pc:picChg>
        <pc:picChg chg="del">
          <ac:chgData name="HAVISH MADHVAPATY" userId="71140313-2703-480b-b9ae-8f282742dbab" providerId="ADAL" clId="{1CEC6C77-2FEA-4DA7-AE0D-274B5CDEC542}" dt="2023-06-19T17:46:36.968" v="5674" actId="478"/>
          <ac:picMkLst>
            <pc:docMk/>
            <pc:sldMk cId="1751799239" sldId="531"/>
            <ac:picMk id="20" creationId="{6529F1A9-956A-D763-B0C0-81B2B7157029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1751799239" sldId="531"/>
            <ac:picMk id="21" creationId="{AB44CCE3-2A6F-7078-6A7B-4BB9444A1D49}"/>
          </ac:picMkLst>
        </pc:picChg>
        <pc:picChg chg="del mod">
          <ac:chgData name="HAVISH MADHVAPATY" userId="71140313-2703-480b-b9ae-8f282742dbab" providerId="ADAL" clId="{1CEC6C77-2FEA-4DA7-AE0D-274B5CDEC542}" dt="2023-07-02T17:27:34.645" v="7469" actId="478"/>
          <ac:picMkLst>
            <pc:docMk/>
            <pc:sldMk cId="1751799239" sldId="531"/>
            <ac:picMk id="24" creationId="{BF144790-68BF-74D7-E4CE-24873FF0B992}"/>
          </ac:picMkLst>
        </pc:picChg>
        <pc:picChg chg="del">
          <ac:chgData name="HAVISH MADHVAPATY" userId="71140313-2703-480b-b9ae-8f282742dbab" providerId="ADAL" clId="{1CEC6C77-2FEA-4DA7-AE0D-274B5CDEC542}" dt="2023-06-19T17:46:40.384" v="5676" actId="478"/>
          <ac:picMkLst>
            <pc:docMk/>
            <pc:sldMk cId="1751799239" sldId="531"/>
            <ac:picMk id="28" creationId="{8FEC7A0F-FB45-CE2E-C887-FD66FE4B5614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6-19T17:46:11.329" v="5649" actId="47"/>
        <pc:sldMkLst>
          <pc:docMk/>
          <pc:sldMk cId="4237593355" sldId="531"/>
        </pc:sldMkLst>
        <pc:picChg chg="add del mod">
          <ac:chgData name="HAVISH MADHVAPATY" userId="71140313-2703-480b-b9ae-8f282742dbab" providerId="ADAL" clId="{1CEC6C77-2FEA-4DA7-AE0D-274B5CDEC542}" dt="2023-06-19T17:43:57.688" v="5602" actId="21"/>
          <ac:picMkLst>
            <pc:docMk/>
            <pc:sldMk cId="4237593355" sldId="531"/>
            <ac:picMk id="3" creationId="{3EFC126D-68AF-DDD3-6CA7-7524422A53B5}"/>
          </ac:picMkLst>
        </pc:picChg>
        <pc:picChg chg="add mod">
          <ac:chgData name="HAVISH MADHVAPATY" userId="71140313-2703-480b-b9ae-8f282742dbab" providerId="ADAL" clId="{1CEC6C77-2FEA-4DA7-AE0D-274B5CDEC542}" dt="2023-06-19T17:44:02.195" v="5606"/>
          <ac:picMkLst>
            <pc:docMk/>
            <pc:sldMk cId="4237593355" sldId="531"/>
            <ac:picMk id="4" creationId="{29987D3D-7398-467D-8168-B85111494C29}"/>
          </ac:picMkLst>
        </pc:picChg>
        <pc:picChg chg="del">
          <ac:chgData name="HAVISH MADHVAPATY" userId="71140313-2703-480b-b9ae-8f282742dbab" providerId="ADAL" clId="{1CEC6C77-2FEA-4DA7-AE0D-274B5CDEC542}" dt="2023-06-19T17:43:27.168" v="5596" actId="478"/>
          <ac:picMkLst>
            <pc:docMk/>
            <pc:sldMk cId="4237593355" sldId="531"/>
            <ac:picMk id="18" creationId="{1CDEB866-0F55-4D9E-3875-470771748827}"/>
          </ac:picMkLst>
        </pc:picChg>
      </pc:sldChg>
      <pc:sldChg chg="add del">
        <pc:chgData name="HAVISH MADHVAPATY" userId="71140313-2703-480b-b9ae-8f282742dbab" providerId="ADAL" clId="{1CEC6C77-2FEA-4DA7-AE0D-274B5CDEC542}" dt="2023-06-19T17:48:14.808" v="5708" actId="47"/>
        <pc:sldMkLst>
          <pc:docMk/>
          <pc:sldMk cId="592977022" sldId="532"/>
        </pc:sldMkLst>
      </pc:sldChg>
      <pc:sldChg chg="addSp delSp modSp add mod">
        <pc:chgData name="HAVISH MADHVAPATY" userId="71140313-2703-480b-b9ae-8f282742dbab" providerId="ADAL" clId="{1CEC6C77-2FEA-4DA7-AE0D-274B5CDEC542}" dt="2023-07-05T07:09:26.141" v="9048" actId="478"/>
        <pc:sldMkLst>
          <pc:docMk/>
          <pc:sldMk cId="2912312573" sldId="532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912312573" sldId="532"/>
            <ac:spMk id="6" creationId="{A530329F-9DBA-D8F6-113E-4F2E97A8EB7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12312573" sldId="532"/>
            <ac:spMk id="7" creationId="{49801DBF-8101-45D9-9486-964AB6F62F59}"/>
          </ac:spMkLst>
        </pc:spChg>
        <pc:spChg chg="del mod">
          <ac:chgData name="HAVISH MADHVAPATY" userId="71140313-2703-480b-b9ae-8f282742dbab" providerId="ADAL" clId="{1CEC6C77-2FEA-4DA7-AE0D-274B5CDEC542}" dt="2023-07-02T17:27:37.728" v="7471" actId="478"/>
          <ac:spMkLst>
            <pc:docMk/>
            <pc:sldMk cId="2912312573" sldId="532"/>
            <ac:spMk id="13" creationId="{3FAE3E06-27CE-2EBC-EDDF-3926DFA24695}"/>
          </ac:spMkLst>
        </pc:spChg>
        <pc:spChg chg="del">
          <ac:chgData name="HAVISH MADHVAPATY" userId="71140313-2703-480b-b9ae-8f282742dbab" providerId="ADAL" clId="{1CEC6C77-2FEA-4DA7-AE0D-274B5CDEC542}" dt="2023-06-19T17:50:44.811" v="5818" actId="478"/>
          <ac:spMkLst>
            <pc:docMk/>
            <pc:sldMk cId="2912312573" sldId="532"/>
            <ac:spMk id="14" creationId="{11EE02D8-8DA7-099D-712D-C72C64BE8F0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12312573" sldId="532"/>
            <ac:spMk id="19" creationId="{50FBF3F5-C356-2D8F-58C6-DA8E0D9BB57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12312573" sldId="532"/>
            <ac:spMk id="20" creationId="{779BDF5C-3408-7A5B-C704-EBD37295752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12312573" sldId="532"/>
            <ac:spMk id="21" creationId="{98E9DA0C-4EDE-3312-9258-8538DBC0C88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912312573" sldId="532"/>
            <ac:spMk id="22" creationId="{3E8E4C96-9745-4140-60D5-A351647AD01E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912312573" sldId="532"/>
            <ac:spMk id="23" creationId="{9AF0A1DF-AB07-557D-E51D-0D561712491E}"/>
          </ac:spMkLst>
        </pc:s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2912312573" sldId="532"/>
            <ac:grpSpMk id="17" creationId="{714A7D8A-887D-AC51-0500-D27511680022}"/>
          </ac:grpSpMkLst>
        </pc:grpChg>
        <pc:picChg chg="del">
          <ac:chgData name="HAVISH MADHVAPATY" userId="71140313-2703-480b-b9ae-8f282742dbab" providerId="ADAL" clId="{1CEC6C77-2FEA-4DA7-AE0D-274B5CDEC542}" dt="2023-06-19T17:50:33.225" v="5794" actId="478"/>
          <ac:picMkLst>
            <pc:docMk/>
            <pc:sldMk cId="2912312573" sldId="532"/>
            <ac:picMk id="3" creationId="{67C94E74-8C6F-9A00-A0F0-89EE95E8289A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912312573" sldId="532"/>
            <ac:picMk id="4" creationId="{012DDC6E-CC26-E555-9456-DC88BFF1554F}"/>
          </ac:picMkLst>
        </pc:picChg>
        <pc:picChg chg="del">
          <ac:chgData name="HAVISH MADHVAPATY" userId="71140313-2703-480b-b9ae-8f282742dbab" providerId="ADAL" clId="{1CEC6C77-2FEA-4DA7-AE0D-274B5CDEC542}" dt="2023-06-19T17:51:10.936" v="5830" actId="478"/>
          <ac:picMkLst>
            <pc:docMk/>
            <pc:sldMk cId="2912312573" sldId="532"/>
            <ac:picMk id="5" creationId="{17EBAF60-8EFD-A57D-C75A-86F22106CABA}"/>
          </ac:picMkLst>
        </pc:picChg>
        <pc:picChg chg="del">
          <ac:chgData name="HAVISH MADHVAPATY" userId="71140313-2703-480b-b9ae-8f282742dbab" providerId="ADAL" clId="{1CEC6C77-2FEA-4DA7-AE0D-274B5CDEC542}" dt="2023-06-19T17:51:10.936" v="5830" actId="478"/>
          <ac:picMkLst>
            <pc:docMk/>
            <pc:sldMk cId="2912312573" sldId="532"/>
            <ac:picMk id="8" creationId="{E82450FC-DC6E-3A94-6CC9-D0A72B14AEB5}"/>
          </ac:picMkLst>
        </pc:picChg>
        <pc:picChg chg="del mod">
          <ac:chgData name="HAVISH MADHVAPATY" userId="71140313-2703-480b-b9ae-8f282742dbab" providerId="ADAL" clId="{1CEC6C77-2FEA-4DA7-AE0D-274B5CDEC542}" dt="2023-07-05T07:09:26.141" v="9048" actId="478"/>
          <ac:picMkLst>
            <pc:docMk/>
            <pc:sldMk cId="2912312573" sldId="532"/>
            <ac:picMk id="10" creationId="{0BE56829-0CB0-3377-6FD1-F41620CAB347}"/>
          </ac:picMkLst>
        </pc:picChg>
        <pc:picChg chg="del">
          <ac:chgData name="HAVISH MADHVAPATY" userId="71140313-2703-480b-b9ae-8f282742dbab" providerId="ADAL" clId="{1CEC6C77-2FEA-4DA7-AE0D-274B5CDEC542}" dt="2023-06-19T17:51:10.936" v="5830" actId="478"/>
          <ac:picMkLst>
            <pc:docMk/>
            <pc:sldMk cId="2912312573" sldId="532"/>
            <ac:picMk id="11" creationId="{19B72D2E-C43F-09E7-7C64-6A0902F42934}"/>
          </ac:picMkLst>
        </pc:picChg>
        <pc:picChg chg="del">
          <ac:chgData name="HAVISH MADHVAPATY" userId="71140313-2703-480b-b9ae-8f282742dbab" providerId="ADAL" clId="{1CEC6C77-2FEA-4DA7-AE0D-274B5CDEC542}" dt="2023-06-19T17:51:10.936" v="5830" actId="478"/>
          <ac:picMkLst>
            <pc:docMk/>
            <pc:sldMk cId="2912312573" sldId="532"/>
            <ac:picMk id="12" creationId="{3DC9B73C-D557-B2F1-4C07-E0B161FDEBFA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912312573" sldId="532"/>
            <ac:picMk id="15" creationId="{9B91957B-A7FB-D071-B4ED-E28F8CAF7D86}"/>
          </ac:picMkLst>
        </pc:picChg>
        <pc:cxnChg chg="del">
          <ac:chgData name="HAVISH MADHVAPATY" userId="71140313-2703-480b-b9ae-8f282742dbab" providerId="ADAL" clId="{1CEC6C77-2FEA-4DA7-AE0D-274B5CDEC542}" dt="2023-06-19T17:50:44.811" v="5818" actId="478"/>
          <ac:cxnSpMkLst>
            <pc:docMk/>
            <pc:sldMk cId="2912312573" sldId="532"/>
            <ac:cxnSpMk id="16" creationId="{73EF5752-7938-52DE-930C-CA697B9614CF}"/>
          </ac:cxnSpMkLst>
        </pc:cxnChg>
        <pc:cxnChg chg="del">
          <ac:chgData name="HAVISH MADHVAPATY" userId="71140313-2703-480b-b9ae-8f282742dbab" providerId="ADAL" clId="{1CEC6C77-2FEA-4DA7-AE0D-274B5CDEC542}" dt="2023-06-19T17:50:44.811" v="5818" actId="478"/>
          <ac:cxnSpMkLst>
            <pc:docMk/>
            <pc:sldMk cId="2912312573" sldId="532"/>
            <ac:cxnSpMk id="18" creationId="{830AE3E0-0233-424B-F17B-55EB917488B6}"/>
          </ac:cxnSpMkLst>
        </pc:cxnChg>
      </pc:sldChg>
      <pc:sldChg chg="addSp delSp modSp add mod modNotes">
        <pc:chgData name="HAVISH MADHVAPATY" userId="71140313-2703-480b-b9ae-8f282742dbab" providerId="ADAL" clId="{1CEC6C77-2FEA-4DA7-AE0D-274B5CDEC542}" dt="2023-07-02T17:27:38.697" v="7472" actId="478"/>
        <pc:sldMkLst>
          <pc:docMk/>
          <pc:sldMk cId="598489271" sldId="533"/>
        </pc:sldMkLst>
        <pc:spChg chg="del">
          <ac:chgData name="HAVISH MADHVAPATY" userId="71140313-2703-480b-b9ae-8f282742dbab" providerId="ADAL" clId="{1CEC6C77-2FEA-4DA7-AE0D-274B5CDEC542}" dt="2023-06-19T17:53:26.977" v="5900" actId="478"/>
          <ac:spMkLst>
            <pc:docMk/>
            <pc:sldMk cId="598489271" sldId="533"/>
            <ac:spMk id="6" creationId="{A530329F-9DBA-D8F6-113E-4F2E97A8EB7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98489271" sldId="533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598489271" sldId="533"/>
            <ac:spMk id="13" creationId="{3FAE3E06-27CE-2EBC-EDDF-3926DFA24695}"/>
          </ac:spMkLst>
        </pc:spChg>
        <pc:spChg chg="add del mod">
          <ac:chgData name="HAVISH MADHVAPATY" userId="71140313-2703-480b-b9ae-8f282742dbab" providerId="ADAL" clId="{1CEC6C77-2FEA-4DA7-AE0D-274B5CDEC542}" dt="2023-06-19T17:57:35.072" v="5930" actId="478"/>
          <ac:spMkLst>
            <pc:docMk/>
            <pc:sldMk cId="598489271" sldId="533"/>
            <ac:spMk id="18" creationId="{1895F56F-298D-4288-FAC6-86B6E138B31D}"/>
          </ac:spMkLst>
        </pc:spChg>
        <pc:spChg chg="del">
          <ac:chgData name="HAVISH MADHVAPATY" userId="71140313-2703-480b-b9ae-8f282742dbab" providerId="ADAL" clId="{1CEC6C77-2FEA-4DA7-AE0D-274B5CDEC542}" dt="2023-06-19T17:53:28.089" v="5901" actId="478"/>
          <ac:spMkLst>
            <pc:docMk/>
            <pc:sldMk cId="598489271" sldId="533"/>
            <ac:spMk id="23" creationId="{9AF0A1DF-AB07-557D-E51D-0D561712491E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598489271" sldId="533"/>
            <ac:spMk id="24" creationId="{D5AB0611-8363-D16F-F385-2B60A035A9C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598489271" sldId="533"/>
            <ac:spMk id="25" creationId="{24C34477-D3AC-3C3F-4BD1-71588D9EAB35}"/>
          </ac:spMkLst>
        </pc:spChg>
        <pc:grpChg chg="del">
          <ac:chgData name="HAVISH MADHVAPATY" userId="71140313-2703-480b-b9ae-8f282742dbab" providerId="ADAL" clId="{1CEC6C77-2FEA-4DA7-AE0D-274B5CDEC542}" dt="2023-06-19T17:56:22.639" v="5911" actId="478"/>
          <ac:grpSpMkLst>
            <pc:docMk/>
            <pc:sldMk cId="598489271" sldId="533"/>
            <ac:grpSpMk id="17" creationId="{714A7D8A-887D-AC51-0500-D27511680022}"/>
          </ac:grpSpMkLst>
        </pc:grp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598489271" sldId="533"/>
            <ac:picMk id="3" creationId="{2AA298A1-DDAA-0ED5-EFED-A5FFD665352F}"/>
          </ac:picMkLst>
        </pc:picChg>
        <pc:picChg chg="del">
          <ac:chgData name="HAVISH MADHVAPATY" userId="71140313-2703-480b-b9ae-8f282742dbab" providerId="ADAL" clId="{1CEC6C77-2FEA-4DA7-AE0D-274B5CDEC542}" dt="2023-06-19T17:53:26.078" v="5899" actId="478"/>
          <ac:picMkLst>
            <pc:docMk/>
            <pc:sldMk cId="598489271" sldId="533"/>
            <ac:picMk id="4" creationId="{012DDC6E-CC26-E555-9456-DC88BFF1554F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598489271" sldId="533"/>
            <ac:picMk id="8" creationId="{40389B6D-55F1-A6EE-BD9B-8306D4E249B6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598489271" sldId="533"/>
            <ac:picMk id="9" creationId="{5A05AD37-290F-7ECE-B999-78CFC98002E7}"/>
          </ac:picMkLst>
        </pc:picChg>
        <pc:picChg chg="del mod">
          <ac:chgData name="HAVISH MADHVAPATY" userId="71140313-2703-480b-b9ae-8f282742dbab" providerId="ADAL" clId="{1CEC6C77-2FEA-4DA7-AE0D-274B5CDEC542}" dt="2023-07-02T17:27:38.697" v="7472" actId="478"/>
          <ac:picMkLst>
            <pc:docMk/>
            <pc:sldMk cId="598489271" sldId="533"/>
            <ac:picMk id="10" creationId="{0BE56829-0CB0-3377-6FD1-F41620CAB347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598489271" sldId="533"/>
            <ac:picMk id="12" creationId="{39494F13-442A-F525-1645-EF63DBCC0FD3}"/>
          </ac:picMkLst>
        </pc:picChg>
        <pc:picChg chg="del">
          <ac:chgData name="HAVISH MADHVAPATY" userId="71140313-2703-480b-b9ae-8f282742dbab" providerId="ADAL" clId="{1CEC6C77-2FEA-4DA7-AE0D-274B5CDEC542}" dt="2023-06-19T17:54:04.896" v="5908" actId="478"/>
          <ac:picMkLst>
            <pc:docMk/>
            <pc:sldMk cId="598489271" sldId="533"/>
            <ac:picMk id="15" creationId="{9B91957B-A7FB-D071-B4ED-E28F8CAF7D86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598489271" sldId="533"/>
            <ac:picMk id="16" creationId="{507D0011-5A3C-B6E1-B3FD-4A40D35DB302}"/>
          </ac:picMkLst>
        </pc:picChg>
      </pc:sldChg>
      <pc:sldChg chg="addSp delSp modSp add mod modNotes">
        <pc:chgData name="HAVISH MADHVAPATY" userId="71140313-2703-480b-b9ae-8f282742dbab" providerId="ADAL" clId="{1CEC6C77-2FEA-4DA7-AE0D-274B5CDEC542}" dt="2023-07-02T17:27:39.596" v="7473" actId="478"/>
        <pc:sldMkLst>
          <pc:docMk/>
          <pc:sldMk cId="2408023916" sldId="534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8023916" sldId="534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8023916" sldId="534"/>
            <ac:spMk id="11" creationId="{1B3D8F64-45B5-94DB-902B-1D09895D1E83}"/>
          </ac:spMkLst>
        </pc:spChg>
        <pc:spChg chg="del mod">
          <ac:chgData name="HAVISH MADHVAPATY" userId="71140313-2703-480b-b9ae-8f282742dbab" providerId="ADAL" clId="{1CEC6C77-2FEA-4DA7-AE0D-274B5CDEC542}" dt="2023-06-19T17:59:22.984" v="6006" actId="478"/>
          <ac:spMkLst>
            <pc:docMk/>
            <pc:sldMk cId="2408023916" sldId="534"/>
            <ac:spMk id="13" creationId="{3FAE3E06-27CE-2EBC-EDDF-3926DFA24695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8023916" sldId="534"/>
            <ac:spMk id="19" creationId="{62C8E7B5-04A7-A215-A6CD-71C39745AF18}"/>
          </ac:spMkLst>
        </pc:spChg>
        <pc:spChg chg="add del mod">
          <ac:chgData name="HAVISH MADHVAPATY" userId="71140313-2703-480b-b9ae-8f282742dbab" providerId="ADAL" clId="{1CEC6C77-2FEA-4DA7-AE0D-274B5CDEC542}" dt="2023-06-19T18:00:46.799" v="6041" actId="478"/>
          <ac:spMkLst>
            <pc:docMk/>
            <pc:sldMk cId="2408023916" sldId="534"/>
            <ac:spMk id="20" creationId="{5D838C0D-CA1F-0FBE-D06F-77C45BF1B223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408023916" sldId="534"/>
            <ac:spMk id="21" creationId="{E3568C62-0555-0694-B801-6C6DDD411B28}"/>
          </ac:spMkLst>
        </pc:spChg>
        <pc:spChg chg="del">
          <ac:chgData name="HAVISH MADHVAPATY" userId="71140313-2703-480b-b9ae-8f282742dbab" providerId="ADAL" clId="{1CEC6C77-2FEA-4DA7-AE0D-274B5CDEC542}" dt="2023-06-19T18:00:23.070" v="6033" actId="21"/>
          <ac:spMkLst>
            <pc:docMk/>
            <pc:sldMk cId="2408023916" sldId="534"/>
            <ac:spMk id="24" creationId="{D5AB0611-8363-D16F-F385-2B60A035A9C9}"/>
          </ac:spMkLst>
        </pc:spChg>
        <pc:spChg chg="del">
          <ac:chgData name="HAVISH MADHVAPATY" userId="71140313-2703-480b-b9ae-8f282742dbab" providerId="ADAL" clId="{1CEC6C77-2FEA-4DA7-AE0D-274B5CDEC542}" dt="2023-06-19T18:00:23.070" v="6033" actId="21"/>
          <ac:spMkLst>
            <pc:docMk/>
            <pc:sldMk cId="2408023916" sldId="534"/>
            <ac:spMk id="25" creationId="{24C34477-D3AC-3C3F-4BD1-71588D9EAB35}"/>
          </ac:spMkLst>
        </pc:spChg>
        <pc:picChg chg="del">
          <ac:chgData name="HAVISH MADHVAPATY" userId="71140313-2703-480b-b9ae-8f282742dbab" providerId="ADAL" clId="{1CEC6C77-2FEA-4DA7-AE0D-274B5CDEC542}" dt="2023-06-19T17:59:52.977" v="6027" actId="478"/>
          <ac:picMkLst>
            <pc:docMk/>
            <pc:sldMk cId="2408023916" sldId="534"/>
            <ac:picMk id="3" creationId="{2AA298A1-DDAA-0ED5-EFED-A5FFD665352F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08023916" sldId="534"/>
            <ac:picMk id="4" creationId="{DF0D8054-0818-EBC9-4476-23893F6BA8E3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08023916" sldId="534"/>
            <ac:picMk id="6" creationId="{216BD175-785D-5ADF-B46D-FBE58B16A7D8}"/>
          </ac:picMkLst>
        </pc:picChg>
        <pc:picChg chg="del">
          <ac:chgData name="HAVISH MADHVAPATY" userId="71140313-2703-480b-b9ae-8f282742dbab" providerId="ADAL" clId="{1CEC6C77-2FEA-4DA7-AE0D-274B5CDEC542}" dt="2023-06-19T17:59:53.337" v="6028" actId="478"/>
          <ac:picMkLst>
            <pc:docMk/>
            <pc:sldMk cId="2408023916" sldId="534"/>
            <ac:picMk id="8" creationId="{40389B6D-55F1-A6EE-BD9B-8306D4E249B6}"/>
          </ac:picMkLst>
        </pc:picChg>
        <pc:picChg chg="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08023916" sldId="534"/>
            <ac:picMk id="9" creationId="{5A05AD37-290F-7ECE-B999-78CFC98002E7}"/>
          </ac:picMkLst>
        </pc:picChg>
        <pc:picChg chg="del mod">
          <ac:chgData name="HAVISH MADHVAPATY" userId="71140313-2703-480b-b9ae-8f282742dbab" providerId="ADAL" clId="{1CEC6C77-2FEA-4DA7-AE0D-274B5CDEC542}" dt="2023-07-02T17:27:39.596" v="7473" actId="478"/>
          <ac:picMkLst>
            <pc:docMk/>
            <pc:sldMk cId="2408023916" sldId="534"/>
            <ac:picMk id="10" creationId="{0BE56829-0CB0-3377-6FD1-F41620CAB347}"/>
          </ac:picMkLst>
        </pc:picChg>
        <pc:picChg chg="del">
          <ac:chgData name="HAVISH MADHVAPATY" userId="71140313-2703-480b-b9ae-8f282742dbab" providerId="ADAL" clId="{1CEC6C77-2FEA-4DA7-AE0D-274B5CDEC542}" dt="2023-06-19T17:58:29.340" v="5976" actId="478"/>
          <ac:picMkLst>
            <pc:docMk/>
            <pc:sldMk cId="2408023916" sldId="534"/>
            <ac:picMk id="12" creationId="{39494F13-442A-F525-1645-EF63DBCC0FD3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08023916" sldId="534"/>
            <ac:picMk id="15" creationId="{8066A59C-8879-26D2-E111-2CC6CC9EB04F}"/>
          </ac:picMkLst>
        </pc:picChg>
        <pc:picChg chg="del">
          <ac:chgData name="HAVISH MADHVAPATY" userId="71140313-2703-480b-b9ae-8f282742dbab" providerId="ADAL" clId="{1CEC6C77-2FEA-4DA7-AE0D-274B5CDEC542}" dt="2023-06-19T17:58:28.895" v="5975" actId="478"/>
          <ac:picMkLst>
            <pc:docMk/>
            <pc:sldMk cId="2408023916" sldId="534"/>
            <ac:picMk id="16" creationId="{507D0011-5A3C-B6E1-B3FD-4A40D35DB302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408023916" sldId="534"/>
            <ac:picMk id="18" creationId="{0B11B13F-C845-B4D2-DD25-D113A57DAB32}"/>
          </ac:picMkLst>
        </pc:picChg>
      </pc:sldChg>
      <pc:sldChg chg="addSp delSp modSp add mod modNotes">
        <pc:chgData name="HAVISH MADHVAPATY" userId="71140313-2703-480b-b9ae-8f282742dbab" providerId="ADAL" clId="{1CEC6C77-2FEA-4DA7-AE0D-274B5CDEC542}" dt="2023-07-02T17:27:40.452" v="7474" actId="478"/>
        <pc:sldMkLst>
          <pc:docMk/>
          <pc:sldMk cId="755121443" sldId="535"/>
        </pc:sld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755121443" sldId="535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9T18:04:04.612" v="6130" actId="478"/>
          <ac:spMkLst>
            <pc:docMk/>
            <pc:sldMk cId="755121443" sldId="535"/>
            <ac:spMk id="11" creationId="{1B3D8F64-45B5-94DB-902B-1D09895D1E83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755121443" sldId="535"/>
            <ac:spMk id="14" creationId="{2491110A-09C3-EDA1-675F-DBCDE2DD7D8E}"/>
          </ac:spMkLst>
        </pc:spChg>
        <pc:spChg chg="del">
          <ac:chgData name="HAVISH MADHVAPATY" userId="71140313-2703-480b-b9ae-8f282742dbab" providerId="ADAL" clId="{1CEC6C77-2FEA-4DA7-AE0D-274B5CDEC542}" dt="2023-06-19T18:04:00.913" v="6128" actId="478"/>
          <ac:spMkLst>
            <pc:docMk/>
            <pc:sldMk cId="755121443" sldId="535"/>
            <ac:spMk id="19" creationId="{62C8E7B5-04A7-A215-A6CD-71C39745AF18}"/>
          </ac:spMkLst>
        </pc:spChg>
        <pc:spChg chg="del">
          <ac:chgData name="HAVISH MADHVAPATY" userId="71140313-2703-480b-b9ae-8f282742dbab" providerId="ADAL" clId="{1CEC6C77-2FEA-4DA7-AE0D-274B5CDEC542}" dt="2023-06-19T18:04:00.913" v="6128" actId="478"/>
          <ac:spMkLst>
            <pc:docMk/>
            <pc:sldMk cId="755121443" sldId="535"/>
            <ac:spMk id="21" creationId="{E3568C62-0555-0694-B801-6C6DDD411B28}"/>
          </ac:spMkLst>
        </pc:spChg>
        <pc:picChg chg="add del mod">
          <ac:chgData name="HAVISH MADHVAPATY" userId="71140313-2703-480b-b9ae-8f282742dbab" providerId="ADAL" clId="{1CEC6C77-2FEA-4DA7-AE0D-274B5CDEC542}" dt="2023-07-02T11:54:55.920" v="7223"/>
          <ac:picMkLst>
            <pc:docMk/>
            <pc:sldMk cId="755121443" sldId="535"/>
            <ac:picMk id="3" creationId="{338FA089-2DEA-7EBC-F04A-BD0648EC5517}"/>
          </ac:picMkLst>
        </pc:picChg>
        <pc:picChg chg="del">
          <ac:chgData name="HAVISH MADHVAPATY" userId="71140313-2703-480b-b9ae-8f282742dbab" providerId="ADAL" clId="{1CEC6C77-2FEA-4DA7-AE0D-274B5CDEC542}" dt="2023-06-19T18:04:02.556" v="6129" actId="478"/>
          <ac:picMkLst>
            <pc:docMk/>
            <pc:sldMk cId="755121443" sldId="535"/>
            <ac:picMk id="4" creationId="{DF0D8054-0818-EBC9-4476-23893F6BA8E3}"/>
          </ac:picMkLst>
        </pc:picChg>
        <pc:picChg chg="del">
          <ac:chgData name="HAVISH MADHVAPATY" userId="71140313-2703-480b-b9ae-8f282742dbab" providerId="ADAL" clId="{1CEC6C77-2FEA-4DA7-AE0D-274B5CDEC542}" dt="2023-06-19T18:04:02.556" v="6129" actId="478"/>
          <ac:picMkLst>
            <pc:docMk/>
            <pc:sldMk cId="755121443" sldId="535"/>
            <ac:picMk id="6" creationId="{216BD175-785D-5ADF-B46D-FBE58B16A7D8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755121443" sldId="535"/>
            <ac:picMk id="8" creationId="{3CA01C64-A747-9837-8735-83F9416EF337}"/>
          </ac:picMkLst>
        </pc:picChg>
        <pc:picChg chg="del">
          <ac:chgData name="HAVISH MADHVAPATY" userId="71140313-2703-480b-b9ae-8f282742dbab" providerId="ADAL" clId="{1CEC6C77-2FEA-4DA7-AE0D-274B5CDEC542}" dt="2023-06-19T18:04:02.556" v="6129" actId="478"/>
          <ac:picMkLst>
            <pc:docMk/>
            <pc:sldMk cId="755121443" sldId="535"/>
            <ac:picMk id="9" creationId="{5A05AD37-290F-7ECE-B999-78CFC98002E7}"/>
          </ac:picMkLst>
        </pc:picChg>
        <pc:picChg chg="del mod">
          <ac:chgData name="HAVISH MADHVAPATY" userId="71140313-2703-480b-b9ae-8f282742dbab" providerId="ADAL" clId="{1CEC6C77-2FEA-4DA7-AE0D-274B5CDEC542}" dt="2023-07-02T17:27:40.452" v="7474" actId="478"/>
          <ac:picMkLst>
            <pc:docMk/>
            <pc:sldMk cId="755121443" sldId="535"/>
            <ac:picMk id="10" creationId="{0BE56829-0CB0-3377-6FD1-F41620CAB347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755121443" sldId="535"/>
            <ac:picMk id="13" creationId="{D0A59582-C49D-53A8-E6B6-1EAAEDFCB81A}"/>
          </ac:picMkLst>
        </pc:picChg>
        <pc:picChg chg="del">
          <ac:chgData name="HAVISH MADHVAPATY" userId="71140313-2703-480b-b9ae-8f282742dbab" providerId="ADAL" clId="{1CEC6C77-2FEA-4DA7-AE0D-274B5CDEC542}" dt="2023-06-19T18:04:00.913" v="6128" actId="478"/>
          <ac:picMkLst>
            <pc:docMk/>
            <pc:sldMk cId="755121443" sldId="535"/>
            <ac:picMk id="15" creationId="{8066A59C-8879-26D2-E111-2CC6CC9EB04F}"/>
          </ac:picMkLst>
        </pc:picChg>
        <pc:picChg chg="del">
          <ac:chgData name="HAVISH MADHVAPATY" userId="71140313-2703-480b-b9ae-8f282742dbab" providerId="ADAL" clId="{1CEC6C77-2FEA-4DA7-AE0D-274B5CDEC542}" dt="2023-06-19T18:04:00.913" v="6128" actId="478"/>
          <ac:picMkLst>
            <pc:docMk/>
            <pc:sldMk cId="755121443" sldId="535"/>
            <ac:picMk id="18" creationId="{0B11B13F-C845-B4D2-DD25-D113A57DAB32}"/>
          </ac:picMkLst>
        </pc:picChg>
      </pc:sldChg>
      <pc:sldChg chg="addSp delSp modSp add mod modNotes">
        <pc:chgData name="HAVISH MADHVAPATY" userId="71140313-2703-480b-b9ae-8f282742dbab" providerId="ADAL" clId="{1CEC6C77-2FEA-4DA7-AE0D-274B5CDEC542}" dt="2023-07-06T17:48:01.866" v="9733" actId="1076"/>
        <pc:sldMkLst>
          <pc:docMk/>
          <pc:sldMk cId="4169878859" sldId="536"/>
        </pc:sldMkLst>
        <pc:spChg chg="add mod">
          <ac:chgData name="HAVISH MADHVAPATY" userId="71140313-2703-480b-b9ae-8f282742dbab" providerId="ADAL" clId="{1CEC6C77-2FEA-4DA7-AE0D-274B5CDEC542}" dt="2023-07-06T17:48:01.866" v="9733" actId="1076"/>
          <ac:spMkLst>
            <pc:docMk/>
            <pc:sldMk cId="4169878859" sldId="536"/>
            <ac:spMk id="5" creationId="{35083F28-2466-75E4-A77C-DAD5BDC3236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69878859" sldId="536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6T17:48:01.866" v="9733" actId="1076"/>
          <ac:spMkLst>
            <pc:docMk/>
            <pc:sldMk cId="4169878859" sldId="536"/>
            <ac:spMk id="8" creationId="{1DF35133-B17B-9AF1-867C-97C42742C9DA}"/>
          </ac:spMkLst>
        </pc:spChg>
        <pc:spChg chg="del">
          <ac:chgData name="HAVISH MADHVAPATY" userId="71140313-2703-480b-b9ae-8f282742dbab" providerId="ADAL" clId="{1CEC6C77-2FEA-4DA7-AE0D-274B5CDEC542}" dt="2023-06-19T18:06:37.744" v="6198" actId="478"/>
          <ac:spMkLst>
            <pc:docMk/>
            <pc:sldMk cId="4169878859" sldId="536"/>
            <ac:spMk id="11" creationId="{1B3D8F64-45B5-94DB-902B-1D09895D1E83}"/>
          </ac:spMkLst>
        </pc:spChg>
        <pc:spChg chg="add mod">
          <ac:chgData name="HAVISH MADHVAPATY" userId="71140313-2703-480b-b9ae-8f282742dbab" providerId="ADAL" clId="{1CEC6C77-2FEA-4DA7-AE0D-274B5CDEC542}" dt="2023-07-06T17:48:01.866" v="9733" actId="1076"/>
          <ac:spMkLst>
            <pc:docMk/>
            <pc:sldMk cId="4169878859" sldId="536"/>
            <ac:spMk id="12" creationId="{582955C7-B429-7D41-09DB-FBEAAAEE9E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69878859" sldId="536"/>
            <ac:spMk id="14" creationId="{1D624B32-2271-E9B1-3351-065976C3009D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69878859" sldId="536"/>
            <ac:spMk id="16" creationId="{0956B598-F983-CD44-BCCC-8A0EBB3E28E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69878859" sldId="536"/>
            <ac:spMk id="17" creationId="{91D4B24F-BD51-DE3A-CD02-52B9171FB500}"/>
          </ac:spMkLst>
        </pc:spChg>
        <pc:spChg chg="del">
          <ac:chgData name="HAVISH MADHVAPATY" userId="71140313-2703-480b-b9ae-8f282742dbab" providerId="ADAL" clId="{1CEC6C77-2FEA-4DA7-AE0D-274B5CDEC542}" dt="2023-06-19T18:06:34.368" v="6196" actId="478"/>
          <ac:spMkLst>
            <pc:docMk/>
            <pc:sldMk cId="4169878859" sldId="536"/>
            <ac:spMk id="19" creationId="{62C8E7B5-04A7-A215-A6CD-71C39745AF1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69878859" sldId="536"/>
            <ac:spMk id="20" creationId="{2772FA70-C9C0-26D5-EC72-E2FD664FD086}"/>
          </ac:spMkLst>
        </pc:spChg>
        <pc:spChg chg="del">
          <ac:chgData name="HAVISH MADHVAPATY" userId="71140313-2703-480b-b9ae-8f282742dbab" providerId="ADAL" clId="{1CEC6C77-2FEA-4DA7-AE0D-274B5CDEC542}" dt="2023-06-19T18:06:34.368" v="6196" actId="478"/>
          <ac:spMkLst>
            <pc:docMk/>
            <pc:sldMk cId="4169878859" sldId="536"/>
            <ac:spMk id="21" creationId="{E3568C62-0555-0694-B801-6C6DDD411B28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69878859" sldId="536"/>
            <ac:spMk id="23" creationId="{569725F8-9586-C712-DE98-2835471F0AD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69878859" sldId="536"/>
            <ac:spMk id="24" creationId="{8D54ED62-E59C-A5A8-F869-9030D249D9EB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69878859" sldId="536"/>
            <ac:spMk id="25" creationId="{315161BC-824F-E528-4AF9-2BFC4F5D5A25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169878859" sldId="536"/>
            <ac:spMk id="26" creationId="{862B533D-3B28-1C92-53DB-3AC71DB349A5}"/>
          </ac:spMkLst>
        </pc:spChg>
        <pc:spChg chg="add mod">
          <ac:chgData name="HAVISH MADHVAPATY" userId="71140313-2703-480b-b9ae-8f282742dbab" providerId="ADAL" clId="{1CEC6C77-2FEA-4DA7-AE0D-274B5CDEC542}" dt="2023-07-06T17:48:01.866" v="9733" actId="1076"/>
          <ac:spMkLst>
            <pc:docMk/>
            <pc:sldMk cId="4169878859" sldId="536"/>
            <ac:spMk id="27" creationId="{1421F05F-33C9-5DD2-057D-15D1D1792C74}"/>
          </ac:spMkLst>
        </pc:spChg>
        <pc:grpChg chg="add mod">
          <ac:chgData name="HAVISH MADHVAPATY" userId="71140313-2703-480b-b9ae-8f282742dbab" providerId="ADAL" clId="{1CEC6C77-2FEA-4DA7-AE0D-274B5CDEC542}" dt="2023-07-06T17:48:01.866" v="9733" actId="1076"/>
          <ac:grpSpMkLst>
            <pc:docMk/>
            <pc:sldMk cId="4169878859" sldId="536"/>
            <ac:grpSpMk id="13" creationId="{2C67EF0C-0AC9-8466-A694-74E24C7BB48A}"/>
          </ac:grpSpMkLst>
        </pc:grpChg>
        <pc:grpChg chg="add mod">
          <ac:chgData name="HAVISH MADHVAPATY" userId="71140313-2703-480b-b9ae-8f282742dbab" providerId="ADAL" clId="{1CEC6C77-2FEA-4DA7-AE0D-274B5CDEC542}" dt="2023-07-06T17:48:01.866" v="9733" actId="1076"/>
          <ac:grpSpMkLst>
            <pc:docMk/>
            <pc:sldMk cId="4169878859" sldId="536"/>
            <ac:grpSpMk id="22" creationId="{3EC99DAA-0AD2-CA95-8467-5F83591E82E3}"/>
          </ac:grpSpMkLst>
        </pc:grpChg>
        <pc:picChg chg="add mod">
          <ac:chgData name="HAVISH MADHVAPATY" userId="71140313-2703-480b-b9ae-8f282742dbab" providerId="ADAL" clId="{1CEC6C77-2FEA-4DA7-AE0D-274B5CDEC542}" dt="2023-07-06T17:48:01.866" v="9733" actId="1076"/>
          <ac:picMkLst>
            <pc:docMk/>
            <pc:sldMk cId="4169878859" sldId="536"/>
            <ac:picMk id="3" creationId="{B9301AAB-AF17-6505-D133-480A52F86BC2}"/>
          </ac:picMkLst>
        </pc:picChg>
        <pc:picChg chg="del">
          <ac:chgData name="HAVISH MADHVAPATY" userId="71140313-2703-480b-b9ae-8f282742dbab" providerId="ADAL" clId="{1CEC6C77-2FEA-4DA7-AE0D-274B5CDEC542}" dt="2023-06-19T18:06:35.654" v="6197" actId="478"/>
          <ac:picMkLst>
            <pc:docMk/>
            <pc:sldMk cId="4169878859" sldId="536"/>
            <ac:picMk id="4" creationId="{DF0D8054-0818-EBC9-4476-23893F6BA8E3}"/>
          </ac:picMkLst>
        </pc:picChg>
        <pc:picChg chg="del">
          <ac:chgData name="HAVISH MADHVAPATY" userId="71140313-2703-480b-b9ae-8f282742dbab" providerId="ADAL" clId="{1CEC6C77-2FEA-4DA7-AE0D-274B5CDEC542}" dt="2023-06-19T18:06:35.654" v="6197" actId="478"/>
          <ac:picMkLst>
            <pc:docMk/>
            <pc:sldMk cId="4169878859" sldId="536"/>
            <ac:picMk id="6" creationId="{216BD175-785D-5ADF-B46D-FBE58B16A7D8}"/>
          </ac:picMkLst>
        </pc:picChg>
        <pc:picChg chg="del">
          <ac:chgData name="HAVISH MADHVAPATY" userId="71140313-2703-480b-b9ae-8f282742dbab" providerId="ADAL" clId="{1CEC6C77-2FEA-4DA7-AE0D-274B5CDEC542}" dt="2023-06-19T18:06:35.654" v="6197" actId="478"/>
          <ac:picMkLst>
            <pc:docMk/>
            <pc:sldMk cId="4169878859" sldId="536"/>
            <ac:picMk id="9" creationId="{5A05AD37-290F-7ECE-B999-78CFC98002E7}"/>
          </ac:picMkLst>
        </pc:picChg>
        <pc:picChg chg="add del mod">
          <ac:chgData name="HAVISH MADHVAPATY" userId="71140313-2703-480b-b9ae-8f282742dbab" providerId="ADAL" clId="{1CEC6C77-2FEA-4DA7-AE0D-274B5CDEC542}" dt="2023-07-02T17:27:45.855" v="7480" actId="478"/>
          <ac:picMkLst>
            <pc:docMk/>
            <pc:sldMk cId="4169878859" sldId="536"/>
            <ac:picMk id="10" creationId="{0BE56829-0CB0-3377-6FD1-F41620CAB347}"/>
          </ac:picMkLst>
        </pc:picChg>
        <pc:picChg chg="del">
          <ac:chgData name="HAVISH MADHVAPATY" userId="71140313-2703-480b-b9ae-8f282742dbab" providerId="ADAL" clId="{1CEC6C77-2FEA-4DA7-AE0D-274B5CDEC542}" dt="2023-06-19T18:06:32.368" v="6194" actId="478"/>
          <ac:picMkLst>
            <pc:docMk/>
            <pc:sldMk cId="4169878859" sldId="536"/>
            <ac:picMk id="15" creationId="{8066A59C-8879-26D2-E111-2CC6CC9EB04F}"/>
          </ac:picMkLst>
        </pc:picChg>
        <pc:picChg chg="del">
          <ac:chgData name="HAVISH MADHVAPATY" userId="71140313-2703-480b-b9ae-8f282742dbab" providerId="ADAL" clId="{1CEC6C77-2FEA-4DA7-AE0D-274B5CDEC542}" dt="2023-06-19T18:06:33.224" v="6195" actId="478"/>
          <ac:picMkLst>
            <pc:docMk/>
            <pc:sldMk cId="4169878859" sldId="536"/>
            <ac:picMk id="18" creationId="{0B11B13F-C845-B4D2-DD25-D113A57DAB32}"/>
          </ac:picMkLst>
        </pc:picChg>
        <pc:picChg chg="add mod">
          <ac:chgData name="HAVISH MADHVAPATY" userId="71140313-2703-480b-b9ae-8f282742dbab" providerId="ADAL" clId="{1CEC6C77-2FEA-4DA7-AE0D-274B5CDEC542}" dt="2023-07-06T17:48:01.866" v="9733" actId="1076"/>
          <ac:picMkLst>
            <pc:docMk/>
            <pc:sldMk cId="4169878859" sldId="536"/>
            <ac:picMk id="28" creationId="{B2126567-039E-6B0E-F059-5E4BB9CBA05A}"/>
          </ac:picMkLst>
        </pc:picChg>
        <pc:picChg chg="add mod">
          <ac:chgData name="HAVISH MADHVAPATY" userId="71140313-2703-480b-b9ae-8f282742dbab" providerId="ADAL" clId="{1CEC6C77-2FEA-4DA7-AE0D-274B5CDEC542}" dt="2023-07-06T17:48:01.866" v="9733" actId="1076"/>
          <ac:picMkLst>
            <pc:docMk/>
            <pc:sldMk cId="4169878859" sldId="536"/>
            <ac:picMk id="29" creationId="{FA5EA8D4-0303-417A-8A03-F8407E91CEC1}"/>
          </ac:picMkLst>
        </pc:picChg>
        <pc:picChg chg="add mod">
          <ac:chgData name="HAVISH MADHVAPATY" userId="71140313-2703-480b-b9ae-8f282742dbab" providerId="ADAL" clId="{1CEC6C77-2FEA-4DA7-AE0D-274B5CDEC542}" dt="2023-07-06T17:48:01.866" v="9733" actId="1076"/>
          <ac:picMkLst>
            <pc:docMk/>
            <pc:sldMk cId="4169878859" sldId="536"/>
            <ac:picMk id="31" creationId="{A30D9C86-E240-408C-F08D-D76F22ADD818}"/>
          </ac:picMkLst>
        </pc:picChg>
        <pc:picChg chg="add mod">
          <ac:chgData name="HAVISH MADHVAPATY" userId="71140313-2703-480b-b9ae-8f282742dbab" providerId="ADAL" clId="{1CEC6C77-2FEA-4DA7-AE0D-274B5CDEC542}" dt="2023-07-06T17:48:01.866" v="9733" actId="1076"/>
          <ac:picMkLst>
            <pc:docMk/>
            <pc:sldMk cId="4169878859" sldId="536"/>
            <ac:picMk id="33" creationId="{B63E6204-5C9C-4EDD-6448-A2EB8904229C}"/>
          </ac:picMkLst>
        </pc:picChg>
        <pc:picChg chg="add mod">
          <ac:chgData name="HAVISH MADHVAPATY" userId="71140313-2703-480b-b9ae-8f282742dbab" providerId="ADAL" clId="{1CEC6C77-2FEA-4DA7-AE0D-274B5CDEC542}" dt="2023-07-06T17:48:01.866" v="9733" actId="1076"/>
          <ac:picMkLst>
            <pc:docMk/>
            <pc:sldMk cId="4169878859" sldId="536"/>
            <ac:picMk id="35" creationId="{3F9B2ACC-119F-EEB2-2B2F-3D1F6BEE9B72}"/>
          </ac:picMkLst>
        </pc:picChg>
        <pc:picChg chg="add mod">
          <ac:chgData name="HAVISH MADHVAPATY" userId="71140313-2703-480b-b9ae-8f282742dbab" providerId="ADAL" clId="{1CEC6C77-2FEA-4DA7-AE0D-274B5CDEC542}" dt="2023-07-06T17:48:01.866" v="9733" actId="1076"/>
          <ac:picMkLst>
            <pc:docMk/>
            <pc:sldMk cId="4169878859" sldId="536"/>
            <ac:picMk id="36" creationId="{EAA39B91-DFA7-8133-C2C1-9E7879632513}"/>
          </ac:picMkLst>
        </pc:picChg>
      </pc:sldChg>
      <pc:sldChg chg="addSp delSp modSp add mod modNotes">
        <pc:chgData name="HAVISH MADHVAPATY" userId="71140313-2703-480b-b9ae-8f282742dbab" providerId="ADAL" clId="{1CEC6C77-2FEA-4DA7-AE0D-274B5CDEC542}" dt="2023-07-02T17:27:47.923" v="7481" actId="478"/>
        <pc:sldMkLst>
          <pc:docMk/>
          <pc:sldMk cId="2216762964" sldId="537"/>
        </pc:sldMkLst>
        <pc:spChg chg="del">
          <ac:chgData name="HAVISH MADHVAPATY" userId="71140313-2703-480b-b9ae-8f282742dbab" providerId="ADAL" clId="{1CEC6C77-2FEA-4DA7-AE0D-274B5CDEC542}" dt="2023-06-19T18:17:02.376" v="6391" actId="478"/>
          <ac:spMkLst>
            <pc:docMk/>
            <pc:sldMk cId="2216762964" sldId="537"/>
            <ac:spMk id="5" creationId="{35083F28-2466-75E4-A77C-DAD5BDC3236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216762964" sldId="537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6-19T18:17:02.376" v="6391" actId="478"/>
          <ac:spMkLst>
            <pc:docMk/>
            <pc:sldMk cId="2216762964" sldId="537"/>
            <ac:spMk id="8" creationId="{1DF35133-B17B-9AF1-867C-97C42742C9DA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216762964" sldId="537"/>
            <ac:spMk id="11" creationId="{B5DD3A09-6BB8-3628-F4DE-6CC8DD5B0B19}"/>
          </ac:spMkLst>
        </pc:spChg>
        <pc:spChg chg="del">
          <ac:chgData name="HAVISH MADHVAPATY" userId="71140313-2703-480b-b9ae-8f282742dbab" providerId="ADAL" clId="{1CEC6C77-2FEA-4DA7-AE0D-274B5CDEC542}" dt="2023-06-19T18:17:02.376" v="6391" actId="478"/>
          <ac:spMkLst>
            <pc:docMk/>
            <pc:sldMk cId="2216762964" sldId="537"/>
            <ac:spMk id="12" creationId="{582955C7-B429-7D41-09DB-FBEAAAEE9E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2216762964" sldId="537"/>
            <ac:spMk id="15" creationId="{D9C7C2B2-1A82-83B1-3491-B48B5BC33CF1}"/>
          </ac:spMkLst>
        </pc:spChg>
        <pc:spChg chg="del">
          <ac:chgData name="HAVISH MADHVAPATY" userId="71140313-2703-480b-b9ae-8f282742dbab" providerId="ADAL" clId="{1CEC6C77-2FEA-4DA7-AE0D-274B5CDEC542}" dt="2023-06-19T18:17:02.376" v="6391" actId="478"/>
          <ac:spMkLst>
            <pc:docMk/>
            <pc:sldMk cId="2216762964" sldId="537"/>
            <ac:spMk id="27" creationId="{1421F05F-33C9-5DD2-057D-15D1D1792C74}"/>
          </ac:spMkLst>
        </pc:spChg>
        <pc:grpChg chg="del">
          <ac:chgData name="HAVISH MADHVAPATY" userId="71140313-2703-480b-b9ae-8f282742dbab" providerId="ADAL" clId="{1CEC6C77-2FEA-4DA7-AE0D-274B5CDEC542}" dt="2023-06-19T18:17:02.376" v="6391" actId="478"/>
          <ac:grpSpMkLst>
            <pc:docMk/>
            <pc:sldMk cId="2216762964" sldId="537"/>
            <ac:grpSpMk id="13" creationId="{2C67EF0C-0AC9-8466-A694-74E24C7BB48A}"/>
          </ac:grpSpMkLst>
        </pc:grpChg>
        <pc:grpChg chg="del">
          <ac:chgData name="HAVISH MADHVAPATY" userId="71140313-2703-480b-b9ae-8f282742dbab" providerId="ADAL" clId="{1CEC6C77-2FEA-4DA7-AE0D-274B5CDEC542}" dt="2023-06-19T18:17:02.376" v="6391" actId="478"/>
          <ac:grpSpMkLst>
            <pc:docMk/>
            <pc:sldMk cId="2216762964" sldId="537"/>
            <ac:grpSpMk id="22" creationId="{3EC99DAA-0AD2-CA95-8467-5F83591E82E3}"/>
          </ac:grpSpMkLst>
        </pc:grpChg>
        <pc:picChg chg="del">
          <ac:chgData name="HAVISH MADHVAPATY" userId="71140313-2703-480b-b9ae-8f282742dbab" providerId="ADAL" clId="{1CEC6C77-2FEA-4DA7-AE0D-274B5CDEC542}" dt="2023-06-19T18:17:02.376" v="6391" actId="478"/>
          <ac:picMkLst>
            <pc:docMk/>
            <pc:sldMk cId="2216762964" sldId="537"/>
            <ac:picMk id="3" creationId="{B9301AAB-AF17-6505-D133-480A52F86BC2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216762964" sldId="537"/>
            <ac:picMk id="4" creationId="{A73CF922-A2D8-5CBC-8AFA-B75B390E0A6B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216762964" sldId="537"/>
            <ac:picMk id="6" creationId="{562499F4-A148-C657-CB6E-17A127382D4A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2216762964" sldId="537"/>
            <ac:picMk id="9" creationId="{94CC46F2-20C8-8891-F677-40F35DFDD8C5}"/>
          </ac:picMkLst>
        </pc:picChg>
        <pc:picChg chg="del mod">
          <ac:chgData name="HAVISH MADHVAPATY" userId="71140313-2703-480b-b9ae-8f282742dbab" providerId="ADAL" clId="{1CEC6C77-2FEA-4DA7-AE0D-274B5CDEC542}" dt="2023-07-02T17:27:47.923" v="7481" actId="478"/>
          <ac:picMkLst>
            <pc:docMk/>
            <pc:sldMk cId="2216762964" sldId="537"/>
            <ac:picMk id="10" creationId="{0BE56829-0CB0-3377-6FD1-F41620CAB347}"/>
          </ac:picMkLst>
        </pc:picChg>
        <pc:picChg chg="del">
          <ac:chgData name="HAVISH MADHVAPATY" userId="71140313-2703-480b-b9ae-8f282742dbab" providerId="ADAL" clId="{1CEC6C77-2FEA-4DA7-AE0D-274B5CDEC542}" dt="2023-06-19T18:17:02.376" v="6391" actId="478"/>
          <ac:picMkLst>
            <pc:docMk/>
            <pc:sldMk cId="2216762964" sldId="537"/>
            <ac:picMk id="28" creationId="{B2126567-039E-6B0E-F059-5E4BB9CBA05A}"/>
          </ac:picMkLst>
        </pc:picChg>
        <pc:picChg chg="del">
          <ac:chgData name="HAVISH MADHVAPATY" userId="71140313-2703-480b-b9ae-8f282742dbab" providerId="ADAL" clId="{1CEC6C77-2FEA-4DA7-AE0D-274B5CDEC542}" dt="2023-06-19T18:17:02.376" v="6391" actId="478"/>
          <ac:picMkLst>
            <pc:docMk/>
            <pc:sldMk cId="2216762964" sldId="537"/>
            <ac:picMk id="29" creationId="{FA5EA8D4-0303-417A-8A03-F8407E91CEC1}"/>
          </ac:picMkLst>
        </pc:picChg>
        <pc:picChg chg="del">
          <ac:chgData name="HAVISH MADHVAPATY" userId="71140313-2703-480b-b9ae-8f282742dbab" providerId="ADAL" clId="{1CEC6C77-2FEA-4DA7-AE0D-274B5CDEC542}" dt="2023-06-19T18:17:02.376" v="6391" actId="478"/>
          <ac:picMkLst>
            <pc:docMk/>
            <pc:sldMk cId="2216762964" sldId="537"/>
            <ac:picMk id="31" creationId="{A30D9C86-E240-408C-F08D-D76F22ADD818}"/>
          </ac:picMkLst>
        </pc:picChg>
        <pc:picChg chg="del">
          <ac:chgData name="HAVISH MADHVAPATY" userId="71140313-2703-480b-b9ae-8f282742dbab" providerId="ADAL" clId="{1CEC6C77-2FEA-4DA7-AE0D-274B5CDEC542}" dt="2023-06-19T18:17:02.376" v="6391" actId="478"/>
          <ac:picMkLst>
            <pc:docMk/>
            <pc:sldMk cId="2216762964" sldId="537"/>
            <ac:picMk id="33" creationId="{B63E6204-5C9C-4EDD-6448-A2EB8904229C}"/>
          </ac:picMkLst>
        </pc:picChg>
        <pc:picChg chg="del">
          <ac:chgData name="HAVISH MADHVAPATY" userId="71140313-2703-480b-b9ae-8f282742dbab" providerId="ADAL" clId="{1CEC6C77-2FEA-4DA7-AE0D-274B5CDEC542}" dt="2023-06-19T18:17:02.376" v="6391" actId="478"/>
          <ac:picMkLst>
            <pc:docMk/>
            <pc:sldMk cId="2216762964" sldId="537"/>
            <ac:picMk id="35" creationId="{3F9B2ACC-119F-EEB2-2B2F-3D1F6BEE9B72}"/>
          </ac:picMkLst>
        </pc:picChg>
        <pc:picChg chg="del">
          <ac:chgData name="HAVISH MADHVAPATY" userId="71140313-2703-480b-b9ae-8f282742dbab" providerId="ADAL" clId="{1CEC6C77-2FEA-4DA7-AE0D-274B5CDEC542}" dt="2023-06-19T18:17:02.376" v="6391" actId="478"/>
          <ac:picMkLst>
            <pc:docMk/>
            <pc:sldMk cId="2216762964" sldId="537"/>
            <ac:picMk id="36" creationId="{EAA39B91-DFA7-8133-C2C1-9E7879632513}"/>
          </ac:picMkLst>
        </pc:picChg>
      </pc:sldChg>
      <pc:sldChg chg="addSp delSp modSp add mod modNotes">
        <pc:chgData name="HAVISH MADHVAPATY" userId="71140313-2703-480b-b9ae-8f282742dbab" providerId="ADAL" clId="{1CEC6C77-2FEA-4DA7-AE0D-274B5CDEC542}" dt="2023-07-02T17:27:51.139" v="7483" actId="478"/>
        <pc:sldMkLst>
          <pc:docMk/>
          <pc:sldMk cId="1888501411" sldId="538"/>
        </pc:sldMkLst>
        <pc:spChg chg="add del mod">
          <ac:chgData name="HAVISH MADHVAPATY" userId="71140313-2703-480b-b9ae-8f282742dbab" providerId="ADAL" clId="{1CEC6C77-2FEA-4DA7-AE0D-274B5CDEC542}" dt="2023-07-02T11:54:55.920" v="7223"/>
          <ac:spMkLst>
            <pc:docMk/>
            <pc:sldMk cId="1888501411" sldId="538"/>
            <ac:spMk id="5" creationId="{7F539C76-782E-C459-27B2-4619E4BCFD4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888501411" sldId="538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888501411" sldId="538"/>
            <ac:spMk id="8" creationId="{7D75727A-4A6B-42F3-5DAB-66B5894D98B9}"/>
          </ac:spMkLst>
        </pc:spChg>
        <pc:spChg chg="del">
          <ac:chgData name="HAVISH MADHVAPATY" userId="71140313-2703-480b-b9ae-8f282742dbab" providerId="ADAL" clId="{1CEC6C77-2FEA-4DA7-AE0D-274B5CDEC542}" dt="2023-06-19T18:18:55.977" v="6471" actId="478"/>
          <ac:spMkLst>
            <pc:docMk/>
            <pc:sldMk cId="1888501411" sldId="538"/>
            <ac:spMk id="11" creationId="{B5DD3A09-6BB8-3628-F4DE-6CC8DD5B0B1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888501411" sldId="538"/>
            <ac:spMk id="12" creationId="{5C2AC14F-8D5A-9092-12BC-50D86898B82B}"/>
          </ac:spMkLst>
        </pc:spChg>
        <pc:spChg chg="del">
          <ac:chgData name="HAVISH MADHVAPATY" userId="71140313-2703-480b-b9ae-8f282742dbab" providerId="ADAL" clId="{1CEC6C77-2FEA-4DA7-AE0D-274B5CDEC542}" dt="2023-06-19T18:19:02.299" v="6495" actId="478"/>
          <ac:spMkLst>
            <pc:docMk/>
            <pc:sldMk cId="1888501411" sldId="538"/>
            <ac:spMk id="15" creationId="{D9C7C2B2-1A82-83B1-3491-B48B5BC33CF1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888501411" sldId="538"/>
            <ac:spMk id="19" creationId="{10F61A39-9542-CC3B-ED15-DBC2F8EDE93E}"/>
          </ac:spMkLst>
        </pc:spChg>
        <pc:picChg chg="add del mod">
          <ac:chgData name="HAVISH MADHVAPATY" userId="71140313-2703-480b-b9ae-8f282742dbab" providerId="ADAL" clId="{1CEC6C77-2FEA-4DA7-AE0D-274B5CDEC542}" dt="2023-06-19T18:22:57.053" v="6630" actId="478"/>
          <ac:picMkLst>
            <pc:docMk/>
            <pc:sldMk cId="1888501411" sldId="538"/>
            <ac:picMk id="3" creationId="{37164087-1792-1135-FAC4-AF0449021C42}"/>
          </ac:picMkLst>
        </pc:picChg>
        <pc:picChg chg="del">
          <ac:chgData name="HAVISH MADHVAPATY" userId="71140313-2703-480b-b9ae-8f282742dbab" providerId="ADAL" clId="{1CEC6C77-2FEA-4DA7-AE0D-274B5CDEC542}" dt="2023-06-19T18:18:55.977" v="6471" actId="478"/>
          <ac:picMkLst>
            <pc:docMk/>
            <pc:sldMk cId="1888501411" sldId="538"/>
            <ac:picMk id="4" creationId="{A73CF922-A2D8-5CBC-8AFA-B75B390E0A6B}"/>
          </ac:picMkLst>
        </pc:picChg>
        <pc:picChg chg="del">
          <ac:chgData name="HAVISH MADHVAPATY" userId="71140313-2703-480b-b9ae-8f282742dbab" providerId="ADAL" clId="{1CEC6C77-2FEA-4DA7-AE0D-274B5CDEC542}" dt="2023-06-19T18:18:55.977" v="6471" actId="478"/>
          <ac:picMkLst>
            <pc:docMk/>
            <pc:sldMk cId="1888501411" sldId="538"/>
            <ac:picMk id="6" creationId="{562499F4-A148-C657-CB6E-17A127382D4A}"/>
          </ac:picMkLst>
        </pc:picChg>
        <pc:picChg chg="del">
          <ac:chgData name="HAVISH MADHVAPATY" userId="71140313-2703-480b-b9ae-8f282742dbab" providerId="ADAL" clId="{1CEC6C77-2FEA-4DA7-AE0D-274B5CDEC542}" dt="2023-06-19T18:18:55.977" v="6471" actId="478"/>
          <ac:picMkLst>
            <pc:docMk/>
            <pc:sldMk cId="1888501411" sldId="538"/>
            <ac:picMk id="9" creationId="{94CC46F2-20C8-8891-F677-40F35DFDD8C5}"/>
          </ac:picMkLst>
        </pc:picChg>
        <pc:picChg chg="del mod">
          <ac:chgData name="HAVISH MADHVAPATY" userId="71140313-2703-480b-b9ae-8f282742dbab" providerId="ADAL" clId="{1CEC6C77-2FEA-4DA7-AE0D-274B5CDEC542}" dt="2023-07-02T17:27:51.139" v="7483" actId="478"/>
          <ac:picMkLst>
            <pc:docMk/>
            <pc:sldMk cId="1888501411" sldId="538"/>
            <ac:picMk id="10" creationId="{0BE56829-0CB0-3377-6FD1-F41620CAB347}"/>
          </ac:picMkLst>
        </pc:picChg>
        <pc:picChg chg="add del">
          <ac:chgData name="HAVISH MADHVAPATY" userId="71140313-2703-480b-b9ae-8f282742dbab" providerId="ADAL" clId="{1CEC6C77-2FEA-4DA7-AE0D-274B5CDEC542}" dt="2023-06-19T18:23:14.839" v="6632" actId="21"/>
          <ac:picMkLst>
            <pc:docMk/>
            <pc:sldMk cId="1888501411" sldId="538"/>
            <ac:picMk id="14" creationId="{D726D33F-F2BC-D079-3DD1-3290D6CE10ED}"/>
          </ac:picMkLst>
        </pc:picChg>
        <pc:picChg chg="add del mod ord">
          <ac:chgData name="HAVISH MADHVAPATY" userId="71140313-2703-480b-b9ae-8f282742dbab" providerId="ADAL" clId="{1CEC6C77-2FEA-4DA7-AE0D-274B5CDEC542}" dt="2023-06-19T18:24:05.902" v="6657" actId="478"/>
          <ac:picMkLst>
            <pc:docMk/>
            <pc:sldMk cId="1888501411" sldId="538"/>
            <ac:picMk id="16" creationId="{B449638D-57B3-6016-FE1A-20BCF3ED1C4C}"/>
          </ac:picMkLst>
        </pc:picChg>
        <pc:picChg chg="add mod ord">
          <ac:chgData name="HAVISH MADHVAPATY" userId="71140313-2703-480b-b9ae-8f282742dbab" providerId="ADAL" clId="{1CEC6C77-2FEA-4DA7-AE0D-274B5CDEC542}" dt="2023-07-02T11:54:55.920" v="7223"/>
          <ac:picMkLst>
            <pc:docMk/>
            <pc:sldMk cId="1888501411" sldId="538"/>
            <ac:picMk id="18" creationId="{3089C921-BF75-7B2B-F69A-53071419A5D9}"/>
          </ac:picMkLst>
        </pc:picChg>
      </pc:sldChg>
      <pc:sldChg chg="addSp delSp modSp add mod ord modNotes">
        <pc:chgData name="HAVISH MADHVAPATY" userId="71140313-2703-480b-b9ae-8f282742dbab" providerId="ADAL" clId="{1CEC6C77-2FEA-4DA7-AE0D-274B5CDEC542}" dt="2023-07-02T17:27:49.664" v="7482" actId="478"/>
        <pc:sldMkLst>
          <pc:docMk/>
          <pc:sldMk cId="2155352064" sldId="539"/>
        </pc:sldMkLst>
        <pc:spChg chg="add del 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5352064" sldId="539"/>
            <ac:spMk id="5" creationId="{7F539C76-782E-C459-27B2-4619E4BCFD4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5352064" sldId="539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5352064" sldId="539"/>
            <ac:spMk id="8" creationId="{7D75727A-4A6B-42F3-5DAB-66B5894D98B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2155352064" sldId="539"/>
            <ac:spMk id="12" creationId="{5C2AC14F-8D5A-9092-12BC-50D86898B82B}"/>
          </ac:spMkLst>
        </pc:spChg>
        <pc:picChg chg="add del mod">
          <ac:chgData name="HAVISH MADHVAPATY" userId="71140313-2703-480b-b9ae-8f282742dbab" providerId="ADAL" clId="{1CEC6C77-2FEA-4DA7-AE0D-274B5CDEC542}" dt="2023-06-19T18:23:33.598" v="6639" actId="21"/>
          <ac:picMkLst>
            <pc:docMk/>
            <pc:sldMk cId="2155352064" sldId="539"/>
            <ac:picMk id="2" creationId="{94F14B26-4036-0DAA-5D19-2FF108937F31}"/>
          </ac:picMkLst>
        </pc:picChg>
        <pc:picChg chg="add del 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2155352064" sldId="539"/>
            <ac:picMk id="3" creationId="{37164087-1792-1135-FAC4-AF0449021C42}"/>
          </ac:picMkLst>
        </pc:picChg>
        <pc:picChg chg="del mod">
          <ac:chgData name="HAVISH MADHVAPATY" userId="71140313-2703-480b-b9ae-8f282742dbab" providerId="ADAL" clId="{1CEC6C77-2FEA-4DA7-AE0D-274B5CDEC542}" dt="2023-07-02T17:27:49.664" v="7482" actId="478"/>
          <ac:picMkLst>
            <pc:docMk/>
            <pc:sldMk cId="2155352064" sldId="539"/>
            <ac:picMk id="10" creationId="{0BE56829-0CB0-3377-6FD1-F41620CAB347}"/>
          </ac:picMkLst>
        </pc:picChg>
      </pc:sldChg>
      <pc:sldChg chg="addSp delSp modSp add mod modNotes">
        <pc:chgData name="HAVISH MADHVAPATY" userId="71140313-2703-480b-b9ae-8f282742dbab" providerId="ADAL" clId="{1CEC6C77-2FEA-4DA7-AE0D-274B5CDEC542}" dt="2023-07-02T17:27:52.107" v="7484" actId="478"/>
        <pc:sldMkLst>
          <pc:docMk/>
          <pc:sldMk cId="4282907304" sldId="540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4282907304" sldId="540"/>
            <ac:spMk id="4" creationId="{6243DA53-8BA5-C8C5-5633-E3EE11F97793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82907304" sldId="540"/>
            <ac:spMk id="5" creationId="{7F539C76-782E-C459-27B2-4619E4BCFD4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82907304" sldId="540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82907304" sldId="540"/>
            <ac:spMk id="8" creationId="{7D75727A-4A6B-42F3-5DAB-66B5894D98B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4282907304" sldId="540"/>
            <ac:spMk id="12" creationId="{5C2AC14F-8D5A-9092-12BC-50D86898B82B}"/>
          </ac:spMkLst>
        </pc:spChg>
        <pc:picChg chg="add mod ord">
          <ac:chgData name="HAVISH MADHVAPATY" userId="71140313-2703-480b-b9ae-8f282742dbab" providerId="ADAL" clId="{1CEC6C77-2FEA-4DA7-AE0D-274B5CDEC542}" dt="2023-07-02T11:54:55.920" v="7223"/>
          <ac:picMkLst>
            <pc:docMk/>
            <pc:sldMk cId="4282907304" sldId="540"/>
            <ac:picMk id="3" creationId="{B3D9332D-7C57-CECB-7463-CDB914FF1B0F}"/>
          </ac:picMkLst>
        </pc:picChg>
        <pc:picChg chg="del mod">
          <ac:chgData name="HAVISH MADHVAPATY" userId="71140313-2703-480b-b9ae-8f282742dbab" providerId="ADAL" clId="{1CEC6C77-2FEA-4DA7-AE0D-274B5CDEC542}" dt="2023-07-02T17:27:52.107" v="7484" actId="478"/>
          <ac:picMkLst>
            <pc:docMk/>
            <pc:sldMk cId="4282907304" sldId="540"/>
            <ac:picMk id="10" creationId="{0BE56829-0CB0-3377-6FD1-F41620CAB347}"/>
          </ac:picMkLst>
        </pc:picChg>
        <pc:picChg chg="del">
          <ac:chgData name="HAVISH MADHVAPATY" userId="71140313-2703-480b-b9ae-8f282742dbab" providerId="ADAL" clId="{1CEC6C77-2FEA-4DA7-AE0D-274B5CDEC542}" dt="2023-06-19T18:25:32.153" v="6690" actId="478"/>
          <ac:picMkLst>
            <pc:docMk/>
            <pc:sldMk cId="4282907304" sldId="540"/>
            <ac:picMk id="18" creationId="{3089C921-BF75-7B2B-F69A-53071419A5D9}"/>
          </ac:picMkLst>
        </pc:picChg>
      </pc:sldChg>
      <pc:sldChg chg="addSp delSp modSp add mod ord modNotes">
        <pc:chgData name="HAVISH MADHVAPATY" userId="71140313-2703-480b-b9ae-8f282742dbab" providerId="ADAL" clId="{1CEC6C77-2FEA-4DA7-AE0D-274B5CDEC542}" dt="2023-07-06T16:21:46.710" v="9159"/>
        <pc:sldMkLst>
          <pc:docMk/>
          <pc:sldMk cId="1739977199" sldId="541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739977199" sldId="541"/>
            <ac:spMk id="5" creationId="{F8252531-EEB5-9B6C-B321-73CB2502F69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39977199" sldId="541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739977199" sldId="541"/>
            <ac:spMk id="14" creationId="{2491110A-09C3-EDA1-675F-DBCDE2DD7D8E}"/>
          </ac:spMkLst>
        </pc:spChg>
        <pc:picChg chg="del">
          <ac:chgData name="HAVISH MADHVAPATY" userId="71140313-2703-480b-b9ae-8f282742dbab" providerId="ADAL" clId="{1CEC6C77-2FEA-4DA7-AE0D-274B5CDEC542}" dt="2023-06-30T17:55:07.972" v="6870" actId="478"/>
          <ac:picMkLst>
            <pc:docMk/>
            <pc:sldMk cId="1739977199" sldId="541"/>
            <ac:picMk id="3" creationId="{338FA089-2DEA-7EBC-F04A-BD0648EC5517}"/>
          </ac:picMkLst>
        </pc:picChg>
        <pc:picChg chg="add del mod">
          <ac:chgData name="HAVISH MADHVAPATY" userId="71140313-2703-480b-b9ae-8f282742dbab" providerId="ADAL" clId="{1CEC6C77-2FEA-4DA7-AE0D-274B5CDEC542}" dt="2023-06-30T17:53:40.283" v="6752" actId="478"/>
          <ac:picMkLst>
            <pc:docMk/>
            <pc:sldMk cId="1739977199" sldId="541"/>
            <ac:picMk id="4" creationId="{DEA0F1C7-EBCB-CD30-10EC-44656E25FA54}"/>
          </ac:picMkLst>
        </pc:picChg>
        <pc:picChg chg="del">
          <ac:chgData name="HAVISH MADHVAPATY" userId="71140313-2703-480b-b9ae-8f282742dbab" providerId="ADAL" clId="{1CEC6C77-2FEA-4DA7-AE0D-274B5CDEC542}" dt="2023-06-30T17:51:05.027" v="6739" actId="478"/>
          <ac:picMkLst>
            <pc:docMk/>
            <pc:sldMk cId="1739977199" sldId="541"/>
            <ac:picMk id="8" creationId="{3CA01C64-A747-9837-8735-83F9416EF337}"/>
          </ac:picMkLst>
        </pc:picChg>
        <pc:picChg chg="add mod or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1739977199" sldId="541"/>
            <ac:picMk id="9" creationId="{C7F489B5-4941-72A9-C344-4D2937F26D65}"/>
          </ac:picMkLst>
        </pc:picChg>
        <pc:picChg chg="del mod">
          <ac:chgData name="HAVISH MADHVAPATY" userId="71140313-2703-480b-b9ae-8f282742dbab" providerId="ADAL" clId="{1CEC6C77-2FEA-4DA7-AE0D-274B5CDEC542}" dt="2023-07-02T17:27:41.260" v="7475" actId="478"/>
          <ac:picMkLst>
            <pc:docMk/>
            <pc:sldMk cId="1739977199" sldId="541"/>
            <ac:picMk id="10" creationId="{0BE56829-0CB0-3377-6FD1-F41620CAB347}"/>
          </ac:picMkLst>
        </pc:picChg>
        <pc:picChg chg="del">
          <ac:chgData name="HAVISH MADHVAPATY" userId="71140313-2703-480b-b9ae-8f282742dbab" providerId="ADAL" clId="{1CEC6C77-2FEA-4DA7-AE0D-274B5CDEC542}" dt="2023-06-30T17:51:05.499" v="6740" actId="478"/>
          <ac:picMkLst>
            <pc:docMk/>
            <pc:sldMk cId="1739977199" sldId="541"/>
            <ac:picMk id="13" creationId="{D0A59582-C49D-53A8-E6B6-1EAAEDFCB81A}"/>
          </ac:picMkLst>
        </pc:picChg>
      </pc:sldChg>
      <pc:sldChg chg="addSp delSp modSp add mod ord modNotes">
        <pc:chgData name="HAVISH MADHVAPATY" userId="71140313-2703-480b-b9ae-8f282742dbab" providerId="ADAL" clId="{1CEC6C77-2FEA-4DA7-AE0D-274B5CDEC542}" dt="2023-07-06T17:48:10.549" v="9734" actId="1076"/>
        <pc:sldMkLst>
          <pc:docMk/>
          <pc:sldMk cId="3332830006" sldId="542"/>
        </pc:sldMkLst>
        <pc:spChg chg="del">
          <ac:chgData name="HAVISH MADHVAPATY" userId="71140313-2703-480b-b9ae-8f282742dbab" providerId="ADAL" clId="{1CEC6C77-2FEA-4DA7-AE0D-274B5CDEC542}" dt="2023-06-30T17:55:35.825" v="6908" actId="478"/>
          <ac:spMkLst>
            <pc:docMk/>
            <pc:sldMk cId="3332830006" sldId="542"/>
            <ac:spMk id="5" creationId="{F8252531-EEB5-9B6C-B321-73CB2502F697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32830006" sldId="542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6T17:48:10.549" v="9734" actId="1076"/>
          <ac:spMkLst>
            <pc:docMk/>
            <pc:sldMk cId="3332830006" sldId="542"/>
            <ac:spMk id="14" creationId="{2491110A-09C3-EDA1-675F-DBCDE2DD7D8E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332830006" sldId="542"/>
            <ac:spMk id="17" creationId="{E615ACB9-F7AA-F5F7-2246-2717F3F20364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32830006" sldId="542"/>
            <ac:spMk id="19" creationId="{388A4016-0BCD-9F14-BA51-8C7295D6DA02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32830006" sldId="542"/>
            <ac:spMk id="20" creationId="{AABB2ED6-6A22-C6D6-DC37-A0AF60E4E57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32830006" sldId="542"/>
            <ac:spMk id="21" creationId="{22C9DFA6-C9C5-F34A-4F26-A30435F7D6D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332830006" sldId="542"/>
            <ac:spMk id="22" creationId="{014C1257-3C77-81BA-725D-F9F1E6281ED5}"/>
          </ac:spMkLst>
        </pc:s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332830006" sldId="542"/>
            <ac:grpSpMk id="18" creationId="{18763C8E-55E7-3B34-67E5-0C135B7E40AB}"/>
          </ac:grpSpMkLst>
        </pc:grpChg>
        <pc:picChg chg="add del mod">
          <ac:chgData name="HAVISH MADHVAPATY" userId="71140313-2703-480b-b9ae-8f282742dbab" providerId="ADAL" clId="{1CEC6C77-2FEA-4DA7-AE0D-274B5CDEC542}" dt="2023-06-30T17:56:29.196" v="6912" actId="478"/>
          <ac:picMkLst>
            <pc:docMk/>
            <pc:sldMk cId="3332830006" sldId="542"/>
            <ac:picMk id="3" creationId="{1CCF2C4D-D461-4947-1A2D-19D849B05B7E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332830006" sldId="542"/>
            <ac:picMk id="6" creationId="{D029B7E0-9FE0-3DC7-11F0-92C5905F9FD5}"/>
          </ac:picMkLst>
        </pc:picChg>
        <pc:picChg chg="del">
          <ac:chgData name="HAVISH MADHVAPATY" userId="71140313-2703-480b-b9ae-8f282742dbab" providerId="ADAL" clId="{1CEC6C77-2FEA-4DA7-AE0D-274B5CDEC542}" dt="2023-06-30T17:55:34.295" v="6907" actId="478"/>
          <ac:picMkLst>
            <pc:docMk/>
            <pc:sldMk cId="3332830006" sldId="542"/>
            <ac:picMk id="9" creationId="{C7F489B5-4941-72A9-C344-4D2937F26D65}"/>
          </ac:picMkLst>
        </pc:picChg>
        <pc:picChg chg="del mod">
          <ac:chgData name="HAVISH MADHVAPATY" userId="71140313-2703-480b-b9ae-8f282742dbab" providerId="ADAL" clId="{1CEC6C77-2FEA-4DA7-AE0D-274B5CDEC542}" dt="2023-07-02T17:27:42.163" v="7476" actId="478"/>
          <ac:picMkLst>
            <pc:docMk/>
            <pc:sldMk cId="3332830006" sldId="542"/>
            <ac:picMk id="10" creationId="{0BE56829-0CB0-3377-6FD1-F41620CAB347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332830006" sldId="542"/>
            <ac:picMk id="11" creationId="{6067B606-8D96-27F2-DC1F-FE4491A16CA7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332830006" sldId="542"/>
            <ac:picMk id="13" creationId="{64DECF8E-98F0-8045-E876-C4AFEC7E3AF6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332830006" sldId="542"/>
            <ac:picMk id="16" creationId="{FA80DD94-6927-9BA6-37E1-ECEAE70EBC98}"/>
          </ac:picMkLst>
        </pc:picChg>
      </pc:sldChg>
      <pc:sldChg chg="addSp delSp modSp add mod modNotes">
        <pc:chgData name="HAVISH MADHVAPATY" userId="71140313-2703-480b-b9ae-8f282742dbab" providerId="ADAL" clId="{1CEC6C77-2FEA-4DA7-AE0D-274B5CDEC542}" dt="2023-07-06T17:47:53.474" v="9732" actId="1076"/>
        <pc:sldMkLst>
          <pc:docMk/>
          <pc:sldMk cId="3461135898" sldId="543"/>
        </pc:sldMkLst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4" creationId="{A0C9794D-5F10-D111-29A1-48BCA5DCC19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8" creationId="{7D7627D1-B8D7-B40F-A660-8929165DA92C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9" creationId="{CA8D1909-109B-EF2D-C671-64AA1485BAE6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12" creationId="{6B08CEE7-BE7F-6347-4319-5BA3135D70D1}"/>
          </ac:spMkLst>
        </pc:spChg>
        <pc:spChg chg="del">
          <ac:chgData name="HAVISH MADHVAPATY" userId="71140313-2703-480b-b9ae-8f282742dbab" providerId="ADAL" clId="{1CEC6C77-2FEA-4DA7-AE0D-274B5CDEC542}" dt="2023-06-30T18:03:10.971" v="7029" actId="478"/>
          <ac:spMkLst>
            <pc:docMk/>
            <pc:sldMk cId="3461135898" sldId="543"/>
            <ac:spMk id="14" creationId="{2491110A-09C3-EDA1-675F-DBCDE2DD7D8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15" creationId="{484EE5AD-02C8-3D6F-CA27-0A63024670B7}"/>
          </ac:spMkLst>
        </pc:spChg>
        <pc:spChg chg="del">
          <ac:chgData name="HAVISH MADHVAPATY" userId="71140313-2703-480b-b9ae-8f282742dbab" providerId="ADAL" clId="{1CEC6C77-2FEA-4DA7-AE0D-274B5CDEC542}" dt="2023-06-30T18:03:09.688" v="7028" actId="478"/>
          <ac:spMkLst>
            <pc:docMk/>
            <pc:sldMk cId="3461135898" sldId="543"/>
            <ac:spMk id="17" creationId="{E615ACB9-F7AA-F5F7-2246-2717F3F20364}"/>
          </ac:spMkLst>
        </pc:spChg>
        <pc:spChg chg="add mod">
          <ac:chgData name="HAVISH MADHVAPATY" userId="71140313-2703-480b-b9ae-8f282742dbab" providerId="ADAL" clId="{1CEC6C77-2FEA-4DA7-AE0D-274B5CDEC542}" dt="2023-07-06T17:47:53.474" v="9732" actId="1076"/>
          <ac:spMkLst>
            <pc:docMk/>
            <pc:sldMk cId="3461135898" sldId="543"/>
            <ac:spMk id="25" creationId="{83951FEA-FFF6-4A25-44AC-910D24B0D0B9}"/>
          </ac:spMkLst>
        </pc:spChg>
        <pc:spChg chg="add del mod">
          <ac:chgData name="HAVISH MADHVAPATY" userId="71140313-2703-480b-b9ae-8f282742dbab" providerId="ADAL" clId="{1CEC6C77-2FEA-4DA7-AE0D-274B5CDEC542}" dt="2023-06-30T18:04:54.185" v="7054"/>
          <ac:spMkLst>
            <pc:docMk/>
            <pc:sldMk cId="3461135898" sldId="543"/>
            <ac:spMk id="26" creationId="{3EAE450D-A0E6-FCA1-3DC1-37F8A584C264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27" creationId="{E4C3DDCE-2B41-4606-809D-CDC46EE0E758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28" creationId="{CC62E5C5-FBA7-5D96-A2E1-BD941B063AF5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29" creationId="{B231FE61-6705-F978-D67E-D703BA8DA091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31" creationId="{C529C564-0300-E71C-8EF3-5C6E7B49C26D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3461135898" sldId="543"/>
            <ac:spMk id="32" creationId="{4D5FEFB3-5B65-831D-FFBC-B5449193E4BA}"/>
          </ac:spMkLst>
        </pc:s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3461135898" sldId="543"/>
            <ac:grpSpMk id="5" creationId="{E78C2743-BAC1-3B0E-6B28-DBA36E0CE3CF}"/>
          </ac:grpSpMkLst>
        </pc:grpChg>
        <pc:grpChg chg="del">
          <ac:chgData name="HAVISH MADHVAPATY" userId="71140313-2703-480b-b9ae-8f282742dbab" providerId="ADAL" clId="{1CEC6C77-2FEA-4DA7-AE0D-274B5CDEC542}" dt="2023-06-30T18:03:09.688" v="7028" actId="478"/>
          <ac:grpSpMkLst>
            <pc:docMk/>
            <pc:sldMk cId="3461135898" sldId="543"/>
            <ac:grpSpMk id="18" creationId="{18763C8E-55E7-3B34-67E5-0C135B7E40AB}"/>
          </ac:grpSpMkLst>
        </pc:grpChg>
        <pc:picChg chg="add mod modCrop">
          <ac:chgData name="HAVISH MADHVAPATY" userId="71140313-2703-480b-b9ae-8f282742dbab" providerId="ADAL" clId="{1CEC6C77-2FEA-4DA7-AE0D-274B5CDEC542}" dt="2023-07-02T11:54:55.920" v="7223"/>
          <ac:picMkLst>
            <pc:docMk/>
            <pc:sldMk cId="3461135898" sldId="543"/>
            <ac:picMk id="3" creationId="{A48E611E-B45F-B672-35A1-3F671AFB87E9}"/>
          </ac:picMkLst>
        </pc:picChg>
        <pc:picChg chg="del">
          <ac:chgData name="HAVISH MADHVAPATY" userId="71140313-2703-480b-b9ae-8f282742dbab" providerId="ADAL" clId="{1CEC6C77-2FEA-4DA7-AE0D-274B5CDEC542}" dt="2023-06-30T18:03:09.688" v="7028" actId="478"/>
          <ac:picMkLst>
            <pc:docMk/>
            <pc:sldMk cId="3461135898" sldId="543"/>
            <ac:picMk id="6" creationId="{D029B7E0-9FE0-3DC7-11F0-92C5905F9FD5}"/>
          </ac:picMkLst>
        </pc:picChg>
        <pc:picChg chg="del mod">
          <ac:chgData name="HAVISH MADHVAPATY" userId="71140313-2703-480b-b9ae-8f282742dbab" providerId="ADAL" clId="{1CEC6C77-2FEA-4DA7-AE0D-274B5CDEC542}" dt="2023-07-02T17:27:42.949" v="7477" actId="478"/>
          <ac:picMkLst>
            <pc:docMk/>
            <pc:sldMk cId="3461135898" sldId="543"/>
            <ac:picMk id="10" creationId="{0BE56829-0CB0-3377-6FD1-F41620CAB347}"/>
          </ac:picMkLst>
        </pc:picChg>
        <pc:picChg chg="del">
          <ac:chgData name="HAVISH MADHVAPATY" userId="71140313-2703-480b-b9ae-8f282742dbab" providerId="ADAL" clId="{1CEC6C77-2FEA-4DA7-AE0D-274B5CDEC542}" dt="2023-06-30T18:03:09.688" v="7028" actId="478"/>
          <ac:picMkLst>
            <pc:docMk/>
            <pc:sldMk cId="3461135898" sldId="543"/>
            <ac:picMk id="11" creationId="{6067B606-8D96-27F2-DC1F-FE4491A16CA7}"/>
          </ac:picMkLst>
        </pc:picChg>
        <pc:picChg chg="del">
          <ac:chgData name="HAVISH MADHVAPATY" userId="71140313-2703-480b-b9ae-8f282742dbab" providerId="ADAL" clId="{1CEC6C77-2FEA-4DA7-AE0D-274B5CDEC542}" dt="2023-06-30T18:03:09.688" v="7028" actId="478"/>
          <ac:picMkLst>
            <pc:docMk/>
            <pc:sldMk cId="3461135898" sldId="543"/>
            <ac:picMk id="13" creationId="{64DECF8E-98F0-8045-E876-C4AFEC7E3AF6}"/>
          </ac:picMkLst>
        </pc:picChg>
        <pc:picChg chg="del">
          <ac:chgData name="HAVISH MADHVAPATY" userId="71140313-2703-480b-b9ae-8f282742dbab" providerId="ADAL" clId="{1CEC6C77-2FEA-4DA7-AE0D-274B5CDEC542}" dt="2023-06-30T18:03:09.688" v="7028" actId="478"/>
          <ac:picMkLst>
            <pc:docMk/>
            <pc:sldMk cId="3461135898" sldId="543"/>
            <ac:picMk id="16" creationId="{FA80DD94-6927-9BA6-37E1-ECEAE70EBC98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461135898" sldId="543"/>
            <ac:picMk id="24" creationId="{960B0F92-717B-5DDE-6239-F06BF6FBD7F7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3461135898" sldId="543"/>
            <ac:picMk id="30" creationId="{392AB22E-BCB3-E3E8-7E9A-DB981DE6D3C9}"/>
          </ac:picMkLst>
        </pc:picChg>
      </pc:sldChg>
      <pc:sldChg chg="addSp delSp modSp add mod ord modNotes">
        <pc:chgData name="HAVISH MADHVAPATY" userId="71140313-2703-480b-b9ae-8f282742dbab" providerId="ADAL" clId="{1CEC6C77-2FEA-4DA7-AE0D-274B5CDEC542}" dt="2023-07-02T17:27:53.616" v="7485" actId="478"/>
        <pc:sldMkLst>
          <pc:docMk/>
          <pc:sldMk cId="112234633" sldId="544"/>
        </pc:sldMkLst>
        <pc:spChg chg="del">
          <ac:chgData name="HAVISH MADHVAPATY" userId="71140313-2703-480b-b9ae-8f282742dbab" providerId="ADAL" clId="{1CEC6C77-2FEA-4DA7-AE0D-274B5CDEC542}" dt="2023-06-30T18:06:35.435" v="7143" actId="478"/>
          <ac:spMkLst>
            <pc:docMk/>
            <pc:sldMk cId="112234633" sldId="544"/>
            <ac:spMk id="4" creationId="{A0C9794D-5F10-D111-29A1-48BCA5DCC19F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234633" sldId="544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234633" sldId="544"/>
            <ac:spMk id="17" creationId="{EDE5BEA6-75F2-5E8F-0E16-3815AEBABF9B}"/>
          </ac:spMkLst>
        </pc:spChg>
        <pc:spChg chg="add 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234633" sldId="544"/>
            <ac:spMk id="18" creationId="{6960E99B-A193-8346-090B-F0F3A2E770DB}"/>
          </ac:spMkLst>
        </pc:spChg>
        <pc:spChg chg="del">
          <ac:chgData name="HAVISH MADHVAPATY" userId="71140313-2703-480b-b9ae-8f282742dbab" providerId="ADAL" clId="{1CEC6C77-2FEA-4DA7-AE0D-274B5CDEC542}" dt="2023-06-30T18:06:38.790" v="7144" actId="478"/>
          <ac:spMkLst>
            <pc:docMk/>
            <pc:sldMk cId="112234633" sldId="544"/>
            <ac:spMk id="25" creationId="{83951FEA-FFF6-4A25-44AC-910D24B0D0B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234633" sldId="544"/>
            <ac:spMk id="26" creationId="{069A9EF7-F618-13AC-CAA1-07DE8787FA64}"/>
          </ac:spMkLst>
        </pc:spChg>
        <pc:spChg chg="del">
          <ac:chgData name="HAVISH MADHVAPATY" userId="71140313-2703-480b-b9ae-8f282742dbab" providerId="ADAL" clId="{1CEC6C77-2FEA-4DA7-AE0D-274B5CDEC542}" dt="2023-06-30T18:06:35.435" v="7143" actId="478"/>
          <ac:spMkLst>
            <pc:docMk/>
            <pc:sldMk cId="112234633" sldId="544"/>
            <ac:spMk id="27" creationId="{E4C3DDCE-2B41-4606-809D-CDC46EE0E758}"/>
          </ac:spMkLst>
        </pc:spChg>
        <pc:spChg chg="del">
          <ac:chgData name="HAVISH MADHVAPATY" userId="71140313-2703-480b-b9ae-8f282742dbab" providerId="ADAL" clId="{1CEC6C77-2FEA-4DA7-AE0D-274B5CDEC542}" dt="2023-06-30T18:06:35.435" v="7143" actId="478"/>
          <ac:spMkLst>
            <pc:docMk/>
            <pc:sldMk cId="112234633" sldId="544"/>
            <ac:spMk id="28" creationId="{CC62E5C5-FBA7-5D96-A2E1-BD941B063AF5}"/>
          </ac:spMkLst>
        </pc:spChg>
        <pc:spChg chg="del">
          <ac:chgData name="HAVISH MADHVAPATY" userId="71140313-2703-480b-b9ae-8f282742dbab" providerId="ADAL" clId="{1CEC6C77-2FEA-4DA7-AE0D-274B5CDEC542}" dt="2023-06-30T18:06:35.435" v="7143" actId="478"/>
          <ac:spMkLst>
            <pc:docMk/>
            <pc:sldMk cId="112234633" sldId="544"/>
            <ac:spMk id="29" creationId="{B231FE61-6705-F978-D67E-D703BA8DA091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234633" sldId="544"/>
            <ac:spMk id="30" creationId="{35B744A7-088C-0797-4477-F808DEE6B4FE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234633" sldId="544"/>
            <ac:spMk id="31" creationId="{71B35DA4-470D-F843-75C2-04235AC6BA69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k cId="112234633" sldId="544"/>
            <ac:spMk id="32" creationId="{C418B662-B3E7-D908-5729-F969C55B9773}"/>
          </ac:spMkLst>
        </pc:spChg>
        <pc:grpChg chg="del">
          <ac:chgData name="HAVISH MADHVAPATY" userId="71140313-2703-480b-b9ae-8f282742dbab" providerId="ADAL" clId="{1CEC6C77-2FEA-4DA7-AE0D-274B5CDEC542}" dt="2023-06-30T18:06:35.435" v="7143" actId="478"/>
          <ac:grpSpMkLst>
            <pc:docMk/>
            <pc:sldMk cId="112234633" sldId="544"/>
            <ac:grpSpMk id="5" creationId="{E78C2743-BAC1-3B0E-6B28-DBA36E0CE3CF}"/>
          </ac:grpSpMkLst>
        </pc:grpChg>
        <pc:grpChg chg="add mod">
          <ac:chgData name="HAVISH MADHVAPATY" userId="71140313-2703-480b-b9ae-8f282742dbab" providerId="ADAL" clId="{1CEC6C77-2FEA-4DA7-AE0D-274B5CDEC542}" dt="2023-07-02T11:54:55.920" v="7223"/>
          <ac:grpSpMkLst>
            <pc:docMk/>
            <pc:sldMk cId="112234633" sldId="544"/>
            <ac:grpSpMk id="23" creationId="{2FAD4665-5364-4F48-5D3B-B67579500D30}"/>
          </ac:grpSpMkLst>
        </pc:grpChg>
        <pc:picChg chg="del">
          <ac:chgData name="HAVISH MADHVAPATY" userId="71140313-2703-480b-b9ae-8f282742dbab" providerId="ADAL" clId="{1CEC6C77-2FEA-4DA7-AE0D-274B5CDEC542}" dt="2023-06-30T18:06:35.435" v="7143" actId="478"/>
          <ac:picMkLst>
            <pc:docMk/>
            <pc:sldMk cId="112234633" sldId="544"/>
            <ac:picMk id="3" creationId="{A48E611E-B45F-B672-35A1-3F671AFB87E9}"/>
          </ac:picMkLst>
        </pc:picChg>
        <pc:picChg chg="add del">
          <ac:chgData name="HAVISH MADHVAPATY" userId="71140313-2703-480b-b9ae-8f282742dbab" providerId="ADAL" clId="{1CEC6C77-2FEA-4DA7-AE0D-274B5CDEC542}" dt="2023-06-30T18:07:12.543" v="7146" actId="21"/>
          <ac:picMkLst>
            <pc:docMk/>
            <pc:sldMk cId="112234633" sldId="544"/>
            <ac:picMk id="6" creationId="{0B3F7ACC-C579-4F9E-EB47-42CBAA317EE1}"/>
          </ac:picMkLst>
        </pc:picChg>
        <pc:picChg chg="del mod">
          <ac:chgData name="HAVISH MADHVAPATY" userId="71140313-2703-480b-b9ae-8f282742dbab" providerId="ADAL" clId="{1CEC6C77-2FEA-4DA7-AE0D-274B5CDEC542}" dt="2023-07-02T17:27:53.616" v="7485" actId="478"/>
          <ac:picMkLst>
            <pc:docMk/>
            <pc:sldMk cId="112234633" sldId="544"/>
            <ac:picMk id="10" creationId="{0BE56829-0CB0-3377-6FD1-F41620CAB347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12234633" sldId="544"/>
            <ac:picMk id="13" creationId="{14B29C21-2D5C-8B53-648B-415AF4C3FB61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12234633" sldId="544"/>
            <ac:picMk id="16" creationId="{9D841F82-8DF1-E4C2-DC45-9E09E848D412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12234633" sldId="544"/>
            <ac:picMk id="20" creationId="{9B8B79D4-5F73-3B70-2197-E0C71D9CBE21}"/>
          </ac:picMkLst>
        </pc:picChg>
        <pc:picChg chg="add mod">
          <ac:chgData name="HAVISH MADHVAPATY" userId="71140313-2703-480b-b9ae-8f282742dbab" providerId="ADAL" clId="{1CEC6C77-2FEA-4DA7-AE0D-274B5CDEC542}" dt="2023-07-02T11:54:55.920" v="7223"/>
          <ac:picMkLst>
            <pc:docMk/>
            <pc:sldMk cId="112234633" sldId="544"/>
            <ac:picMk id="22" creationId="{4DDC4619-9232-631F-67D6-3D8F88324F5B}"/>
          </ac:picMkLst>
        </pc:picChg>
        <pc:picChg chg="del">
          <ac:chgData name="HAVISH MADHVAPATY" userId="71140313-2703-480b-b9ae-8f282742dbab" providerId="ADAL" clId="{1CEC6C77-2FEA-4DA7-AE0D-274B5CDEC542}" dt="2023-06-30T18:06:35.435" v="7143" actId="478"/>
          <ac:picMkLst>
            <pc:docMk/>
            <pc:sldMk cId="112234633" sldId="544"/>
            <ac:picMk id="24" creationId="{960B0F92-717B-5DDE-6239-F06BF6FBD7F7}"/>
          </ac:picMkLst>
        </pc:picChg>
      </pc:sldChg>
      <pc:sldChg chg="add">
        <pc:chgData name="HAVISH MADHVAPATY" userId="71140313-2703-480b-b9ae-8f282742dbab" providerId="ADAL" clId="{1CEC6C77-2FEA-4DA7-AE0D-274B5CDEC542}" dt="2023-07-02T17:53:14.513" v="7998" actId="2890"/>
        <pc:sldMkLst>
          <pc:docMk/>
          <pc:sldMk cId="1824427149" sldId="545"/>
        </pc:sldMkLst>
      </pc:sldChg>
      <pc:sldChg chg="addSp delSp modSp add mod ord">
        <pc:chgData name="HAVISH MADHVAPATY" userId="71140313-2703-480b-b9ae-8f282742dbab" providerId="ADAL" clId="{1CEC6C77-2FEA-4DA7-AE0D-274B5CDEC542}" dt="2023-07-06T17:10:33.398" v="9557" actId="1076"/>
        <pc:sldMkLst>
          <pc:docMk/>
          <pc:sldMk cId="1867234667" sldId="546"/>
        </pc:sldMkLst>
        <pc:spChg chg="add mod">
          <ac:chgData name="HAVISH MADHVAPATY" userId="71140313-2703-480b-b9ae-8f282742dbab" providerId="ADAL" clId="{1CEC6C77-2FEA-4DA7-AE0D-274B5CDEC542}" dt="2023-07-06T17:10:33.398" v="9557" actId="1076"/>
          <ac:spMkLst>
            <pc:docMk/>
            <pc:sldMk cId="1867234667" sldId="546"/>
            <ac:spMk id="6" creationId="{B00AC8D0-5BA9-A8E2-9FC0-68BF689AD57F}"/>
          </ac:spMkLst>
        </pc:spChg>
        <pc:spChg chg="mod">
          <ac:chgData name="HAVISH MADHVAPATY" userId="71140313-2703-480b-b9ae-8f282742dbab" providerId="ADAL" clId="{1CEC6C77-2FEA-4DA7-AE0D-274B5CDEC542}" dt="2023-07-06T17:05:42.685" v="9517" actId="20577"/>
          <ac:spMkLst>
            <pc:docMk/>
            <pc:sldMk cId="1867234667" sldId="546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7-02T17:54:33.195" v="8028" actId="478"/>
          <ac:spMkLst>
            <pc:docMk/>
            <pc:sldMk cId="1867234667" sldId="546"/>
            <ac:spMk id="17" creationId="{EDE5BEA6-75F2-5E8F-0E16-3815AEBABF9B}"/>
          </ac:spMkLst>
        </pc:spChg>
        <pc:spChg chg="del">
          <ac:chgData name="HAVISH MADHVAPATY" userId="71140313-2703-480b-b9ae-8f282742dbab" providerId="ADAL" clId="{1CEC6C77-2FEA-4DA7-AE0D-274B5CDEC542}" dt="2023-07-02T17:54:33.195" v="8028" actId="478"/>
          <ac:spMkLst>
            <pc:docMk/>
            <pc:sldMk cId="1867234667" sldId="546"/>
            <ac:spMk id="18" creationId="{6960E99B-A193-8346-090B-F0F3A2E770DB}"/>
          </ac:spMkLst>
        </pc:spChg>
        <pc:grpChg chg="del">
          <ac:chgData name="HAVISH MADHVAPATY" userId="71140313-2703-480b-b9ae-8f282742dbab" providerId="ADAL" clId="{1CEC6C77-2FEA-4DA7-AE0D-274B5CDEC542}" dt="2023-07-02T17:54:31.194" v="8025" actId="478"/>
          <ac:grpSpMkLst>
            <pc:docMk/>
            <pc:sldMk cId="1867234667" sldId="546"/>
            <ac:grpSpMk id="23" creationId="{2FAD4665-5364-4F48-5D3B-B67579500D30}"/>
          </ac:grpSpMkLst>
        </pc:grpChg>
        <pc:picChg chg="add del mod">
          <ac:chgData name="HAVISH MADHVAPATY" userId="71140313-2703-480b-b9ae-8f282742dbab" providerId="ADAL" clId="{1CEC6C77-2FEA-4DA7-AE0D-274B5CDEC542}" dt="2023-07-06T17:05:44.754" v="9519" actId="478"/>
          <ac:picMkLst>
            <pc:docMk/>
            <pc:sldMk cId="1867234667" sldId="546"/>
            <ac:picMk id="3" creationId="{7CF3CBA1-89F0-1660-D607-422D10834473}"/>
          </ac:picMkLst>
        </pc:picChg>
        <pc:picChg chg="add mod">
          <ac:chgData name="HAVISH MADHVAPATY" userId="71140313-2703-480b-b9ae-8f282742dbab" providerId="ADAL" clId="{1CEC6C77-2FEA-4DA7-AE0D-274B5CDEC542}" dt="2023-07-06T17:10:29.701" v="9556" actId="1076"/>
          <ac:picMkLst>
            <pc:docMk/>
            <pc:sldMk cId="1867234667" sldId="546"/>
            <ac:picMk id="4" creationId="{B0751E92-66C1-BEEB-F190-2B5C25727E2A}"/>
          </ac:picMkLst>
        </pc:picChg>
        <pc:picChg chg="add del mod">
          <ac:chgData name="HAVISH MADHVAPATY" userId="71140313-2703-480b-b9ae-8f282742dbab" providerId="ADAL" clId="{1CEC6C77-2FEA-4DA7-AE0D-274B5CDEC542}" dt="2023-07-06T17:05:44.123" v="9518" actId="478"/>
          <ac:picMkLst>
            <pc:docMk/>
            <pc:sldMk cId="1867234667" sldId="546"/>
            <ac:picMk id="5" creationId="{0259EE94-429E-24B0-9B6C-419A3EA48F05}"/>
          </ac:picMkLst>
        </pc:picChg>
        <pc:picChg chg="del">
          <ac:chgData name="HAVISH MADHVAPATY" userId="71140313-2703-480b-b9ae-8f282742dbab" providerId="ADAL" clId="{1CEC6C77-2FEA-4DA7-AE0D-274B5CDEC542}" dt="2023-07-02T17:54:29.865" v="8022" actId="478"/>
          <ac:picMkLst>
            <pc:docMk/>
            <pc:sldMk cId="1867234667" sldId="546"/>
            <ac:picMk id="13" creationId="{14B29C21-2D5C-8B53-648B-415AF4C3FB61}"/>
          </ac:picMkLst>
        </pc:picChg>
        <pc:picChg chg="del">
          <ac:chgData name="HAVISH MADHVAPATY" userId="71140313-2703-480b-b9ae-8f282742dbab" providerId="ADAL" clId="{1CEC6C77-2FEA-4DA7-AE0D-274B5CDEC542}" dt="2023-07-02T17:54:31.912" v="8026" actId="478"/>
          <ac:picMkLst>
            <pc:docMk/>
            <pc:sldMk cId="1867234667" sldId="546"/>
            <ac:picMk id="16" creationId="{9D841F82-8DF1-E4C2-DC45-9E09E848D412}"/>
          </ac:picMkLst>
        </pc:picChg>
        <pc:picChg chg="del">
          <ac:chgData name="HAVISH MADHVAPATY" userId="71140313-2703-480b-b9ae-8f282742dbab" providerId="ADAL" clId="{1CEC6C77-2FEA-4DA7-AE0D-274B5CDEC542}" dt="2023-07-02T17:54:32.385" v="8027" actId="478"/>
          <ac:picMkLst>
            <pc:docMk/>
            <pc:sldMk cId="1867234667" sldId="546"/>
            <ac:picMk id="20" creationId="{9B8B79D4-5F73-3B70-2197-E0C71D9CBE21}"/>
          </ac:picMkLst>
        </pc:picChg>
        <pc:picChg chg="del mod">
          <ac:chgData name="HAVISH MADHVAPATY" userId="71140313-2703-480b-b9ae-8f282742dbab" providerId="ADAL" clId="{1CEC6C77-2FEA-4DA7-AE0D-274B5CDEC542}" dt="2023-07-02T17:54:30.609" v="8024" actId="478"/>
          <ac:picMkLst>
            <pc:docMk/>
            <pc:sldMk cId="1867234667" sldId="546"/>
            <ac:picMk id="22" creationId="{4DDC4619-9232-631F-67D6-3D8F88324F5B}"/>
          </ac:picMkLst>
        </pc:picChg>
      </pc:sldChg>
      <pc:sldChg chg="addSp delSp modSp add mod ord">
        <pc:chgData name="HAVISH MADHVAPATY" userId="71140313-2703-480b-b9ae-8f282742dbab" providerId="ADAL" clId="{1CEC6C77-2FEA-4DA7-AE0D-274B5CDEC542}" dt="2023-07-06T16:18:45.069" v="9157"/>
        <pc:sldMkLst>
          <pc:docMk/>
          <pc:sldMk cId="3362976659" sldId="547"/>
        </pc:sldMkLst>
        <pc:spChg chg="del">
          <ac:chgData name="HAVISH MADHVAPATY" userId="71140313-2703-480b-b9ae-8f282742dbab" providerId="ADAL" clId="{1CEC6C77-2FEA-4DA7-AE0D-274B5CDEC542}" dt="2023-07-02T17:55:44.548" v="8068" actId="478"/>
          <ac:spMkLst>
            <pc:docMk/>
            <pc:sldMk cId="3362976659" sldId="547"/>
            <ac:spMk id="6" creationId="{B00AC8D0-5BA9-A8E2-9FC0-68BF689AD57F}"/>
          </ac:spMkLst>
        </pc:spChg>
        <pc:grpChg chg="add del mod">
          <ac:chgData name="HAVISH MADHVAPATY" userId="71140313-2703-480b-b9ae-8f282742dbab" providerId="ADAL" clId="{1CEC6C77-2FEA-4DA7-AE0D-274B5CDEC542}" dt="2023-07-02T18:00:36.022" v="8102" actId="165"/>
          <ac:grpSpMkLst>
            <pc:docMk/>
            <pc:sldMk cId="3362976659" sldId="547"/>
            <ac:grpSpMk id="14" creationId="{650BB46E-6D1A-70AD-E1FA-7A8FCFF1A223}"/>
          </ac:grpSpMkLst>
        </pc:grpChg>
        <pc:grpChg chg="add mod">
          <ac:chgData name="HAVISH MADHVAPATY" userId="71140313-2703-480b-b9ae-8f282742dbab" providerId="ADAL" clId="{1CEC6C77-2FEA-4DA7-AE0D-274B5CDEC542}" dt="2023-07-02T18:01:35.640" v="8113" actId="1076"/>
          <ac:grpSpMkLst>
            <pc:docMk/>
            <pc:sldMk cId="3362976659" sldId="547"/>
            <ac:grpSpMk id="21" creationId="{1ACE9715-0DE8-B5F3-D569-618817E2C17F}"/>
          </ac:grpSpMkLst>
        </pc:grpChg>
        <pc:picChg chg="del">
          <ac:chgData name="HAVISH MADHVAPATY" userId="71140313-2703-480b-b9ae-8f282742dbab" providerId="ADAL" clId="{1CEC6C77-2FEA-4DA7-AE0D-274B5CDEC542}" dt="2023-07-02T17:55:45.806" v="8070" actId="478"/>
          <ac:picMkLst>
            <pc:docMk/>
            <pc:sldMk cId="3362976659" sldId="547"/>
            <ac:picMk id="3" creationId="{7CF3CBA1-89F0-1660-D607-422D10834473}"/>
          </ac:picMkLst>
        </pc:picChg>
        <pc:picChg chg="add mod topLvl">
          <ac:chgData name="HAVISH MADHVAPATY" userId="71140313-2703-480b-b9ae-8f282742dbab" providerId="ADAL" clId="{1CEC6C77-2FEA-4DA7-AE0D-274B5CDEC542}" dt="2023-07-02T18:00:36.022" v="8102" actId="165"/>
          <ac:picMkLst>
            <pc:docMk/>
            <pc:sldMk cId="3362976659" sldId="547"/>
            <ac:picMk id="4" creationId="{08DFB090-455B-E8CC-69EE-A19028C0C1B9}"/>
          </ac:picMkLst>
        </pc:picChg>
        <pc:picChg chg="del">
          <ac:chgData name="HAVISH MADHVAPATY" userId="71140313-2703-480b-b9ae-8f282742dbab" providerId="ADAL" clId="{1CEC6C77-2FEA-4DA7-AE0D-274B5CDEC542}" dt="2023-07-02T17:55:45.333" v="8069" actId="478"/>
          <ac:picMkLst>
            <pc:docMk/>
            <pc:sldMk cId="3362976659" sldId="547"/>
            <ac:picMk id="5" creationId="{0259EE94-429E-24B0-9B6C-419A3EA48F05}"/>
          </ac:picMkLst>
        </pc:picChg>
        <pc:picChg chg="add mod topLvl">
          <ac:chgData name="HAVISH MADHVAPATY" userId="71140313-2703-480b-b9ae-8f282742dbab" providerId="ADAL" clId="{1CEC6C77-2FEA-4DA7-AE0D-274B5CDEC542}" dt="2023-07-02T18:00:36.022" v="8102" actId="165"/>
          <ac:picMkLst>
            <pc:docMk/>
            <pc:sldMk cId="3362976659" sldId="547"/>
            <ac:picMk id="9" creationId="{DF2AC7BD-182A-169F-FDD9-C778D26D7B12}"/>
          </ac:picMkLst>
        </pc:picChg>
        <pc:picChg chg="add del mod">
          <ac:chgData name="HAVISH MADHVAPATY" userId="71140313-2703-480b-b9ae-8f282742dbab" providerId="ADAL" clId="{1CEC6C77-2FEA-4DA7-AE0D-274B5CDEC542}" dt="2023-07-02T17:58:45.408" v="8080" actId="478"/>
          <ac:picMkLst>
            <pc:docMk/>
            <pc:sldMk cId="3362976659" sldId="547"/>
            <ac:picMk id="11" creationId="{715D1FB4-B63A-2AA9-21C6-6F40C705374F}"/>
          </ac:picMkLst>
        </pc:picChg>
        <pc:picChg chg="add mod topLvl">
          <ac:chgData name="HAVISH MADHVAPATY" userId="71140313-2703-480b-b9ae-8f282742dbab" providerId="ADAL" clId="{1CEC6C77-2FEA-4DA7-AE0D-274B5CDEC542}" dt="2023-07-02T18:00:36.022" v="8102" actId="165"/>
          <ac:picMkLst>
            <pc:docMk/>
            <pc:sldMk cId="3362976659" sldId="547"/>
            <ac:picMk id="13" creationId="{67080017-09D7-2FA3-4EC2-1754567BAC4E}"/>
          </ac:picMkLst>
        </pc:picChg>
        <pc:picChg chg="add mod">
          <ac:chgData name="HAVISH MADHVAPATY" userId="71140313-2703-480b-b9ae-8f282742dbab" providerId="ADAL" clId="{1CEC6C77-2FEA-4DA7-AE0D-274B5CDEC542}" dt="2023-07-02T18:00:41.447" v="8104" actId="14100"/>
          <ac:picMkLst>
            <pc:docMk/>
            <pc:sldMk cId="3362976659" sldId="547"/>
            <ac:picMk id="16" creationId="{7D9DF4A7-2E3B-8732-E7B8-42DB4B6DADA7}"/>
          </ac:picMkLst>
        </pc:picChg>
        <pc:picChg chg="add mod">
          <ac:chgData name="HAVISH MADHVAPATY" userId="71140313-2703-480b-b9ae-8f282742dbab" providerId="ADAL" clId="{1CEC6C77-2FEA-4DA7-AE0D-274B5CDEC542}" dt="2023-07-02T18:00:58.316" v="8107" actId="14100"/>
          <ac:picMkLst>
            <pc:docMk/>
            <pc:sldMk cId="3362976659" sldId="547"/>
            <ac:picMk id="18" creationId="{2E71324C-E2EF-34E0-DE41-6BACAC21045F}"/>
          </ac:picMkLst>
        </pc:picChg>
        <pc:picChg chg="add mod">
          <ac:chgData name="HAVISH MADHVAPATY" userId="71140313-2703-480b-b9ae-8f282742dbab" providerId="ADAL" clId="{1CEC6C77-2FEA-4DA7-AE0D-274B5CDEC542}" dt="2023-07-02T18:01:26.847" v="8110" actId="14100"/>
          <ac:picMkLst>
            <pc:docMk/>
            <pc:sldMk cId="3362976659" sldId="547"/>
            <ac:picMk id="20" creationId="{EB5CC787-8DB1-A925-C07A-93F96D32AA31}"/>
          </ac:picMkLst>
        </pc:picChg>
      </pc:sldChg>
      <pc:sldChg chg="addSp delSp modSp add mod ord">
        <pc:chgData name="HAVISH MADHVAPATY" userId="71140313-2703-480b-b9ae-8f282742dbab" providerId="ADAL" clId="{1CEC6C77-2FEA-4DA7-AE0D-274B5CDEC542}" dt="2023-07-06T16:18:45.069" v="9157"/>
        <pc:sldMkLst>
          <pc:docMk/>
          <pc:sldMk cId="3327003490" sldId="548"/>
        </pc:sldMkLst>
        <pc:picChg chg="add mod">
          <ac:chgData name="HAVISH MADHVAPATY" userId="71140313-2703-480b-b9ae-8f282742dbab" providerId="ADAL" clId="{1CEC6C77-2FEA-4DA7-AE0D-274B5CDEC542}" dt="2023-07-02T17:59:40.478" v="8098" actId="1076"/>
          <ac:picMkLst>
            <pc:docMk/>
            <pc:sldMk cId="3327003490" sldId="548"/>
            <ac:picMk id="3" creationId="{E3FE2532-D4D2-04B7-CFD7-35D6D8F5DF81}"/>
          </ac:picMkLst>
        </pc:picChg>
        <pc:picChg chg="del">
          <ac:chgData name="HAVISH MADHVAPATY" userId="71140313-2703-480b-b9ae-8f282742dbab" providerId="ADAL" clId="{1CEC6C77-2FEA-4DA7-AE0D-274B5CDEC542}" dt="2023-07-02T17:59:06.851" v="8086" actId="478"/>
          <ac:picMkLst>
            <pc:docMk/>
            <pc:sldMk cId="3327003490" sldId="548"/>
            <ac:picMk id="4" creationId="{08DFB090-455B-E8CC-69EE-A19028C0C1B9}"/>
          </ac:picMkLst>
        </pc:picChg>
        <pc:picChg chg="del">
          <ac:chgData name="HAVISH MADHVAPATY" userId="71140313-2703-480b-b9ae-8f282742dbab" providerId="ADAL" clId="{1CEC6C77-2FEA-4DA7-AE0D-274B5CDEC542}" dt="2023-07-02T17:59:08.453" v="8087" actId="478"/>
          <ac:picMkLst>
            <pc:docMk/>
            <pc:sldMk cId="3327003490" sldId="548"/>
            <ac:picMk id="9" creationId="{DF2AC7BD-182A-169F-FDD9-C778D26D7B12}"/>
          </ac:picMkLst>
        </pc:picChg>
        <pc:picChg chg="mod">
          <ac:chgData name="HAVISH MADHVAPATY" userId="71140313-2703-480b-b9ae-8f282742dbab" providerId="ADAL" clId="{1CEC6C77-2FEA-4DA7-AE0D-274B5CDEC542}" dt="2023-07-02T17:59:40.478" v="8098" actId="1076"/>
          <ac:picMkLst>
            <pc:docMk/>
            <pc:sldMk cId="3327003490" sldId="548"/>
            <ac:picMk id="11" creationId="{715D1FB4-B63A-2AA9-21C6-6F40C705374F}"/>
          </ac:picMkLst>
        </pc:picChg>
        <pc:picChg chg="del">
          <ac:chgData name="HAVISH MADHVAPATY" userId="71140313-2703-480b-b9ae-8f282742dbab" providerId="ADAL" clId="{1CEC6C77-2FEA-4DA7-AE0D-274B5CDEC542}" dt="2023-07-02T17:59:08.741" v="8088" actId="478"/>
          <ac:picMkLst>
            <pc:docMk/>
            <pc:sldMk cId="3327003490" sldId="548"/>
            <ac:picMk id="13" creationId="{67080017-09D7-2FA3-4EC2-1754567BAC4E}"/>
          </ac:picMkLst>
        </pc:picChg>
      </pc:sldChg>
      <pc:sldChg chg="addSp delSp modSp add mod ord">
        <pc:chgData name="HAVISH MADHVAPATY" userId="71140313-2703-480b-b9ae-8f282742dbab" providerId="ADAL" clId="{1CEC6C77-2FEA-4DA7-AE0D-274B5CDEC542}" dt="2023-07-06T16:18:45.069" v="9157"/>
        <pc:sldMkLst>
          <pc:docMk/>
          <pc:sldMk cId="3440789204" sldId="549"/>
        </pc:sldMkLst>
        <pc:spChg chg="add mod">
          <ac:chgData name="HAVISH MADHVAPATY" userId="71140313-2703-480b-b9ae-8f282742dbab" providerId="ADAL" clId="{1CEC6C77-2FEA-4DA7-AE0D-274B5CDEC542}" dt="2023-07-02T18:06:26.552" v="8130" actId="14100"/>
          <ac:spMkLst>
            <pc:docMk/>
            <pc:sldMk cId="3440789204" sldId="549"/>
            <ac:spMk id="6" creationId="{43104EE1-4E20-9873-7EE0-D4EDEC89DDA3}"/>
          </ac:spMkLst>
        </pc:spChg>
        <pc:picChg chg="del">
          <ac:chgData name="HAVISH MADHVAPATY" userId="71140313-2703-480b-b9ae-8f282742dbab" providerId="ADAL" clId="{1CEC6C77-2FEA-4DA7-AE0D-274B5CDEC542}" dt="2023-07-02T18:05:42.168" v="8116" actId="478"/>
          <ac:picMkLst>
            <pc:docMk/>
            <pc:sldMk cId="3440789204" sldId="549"/>
            <ac:picMk id="3" creationId="{E3FE2532-D4D2-04B7-CFD7-35D6D8F5DF81}"/>
          </ac:picMkLst>
        </pc:picChg>
        <pc:picChg chg="add mod">
          <ac:chgData name="HAVISH MADHVAPATY" userId="71140313-2703-480b-b9ae-8f282742dbab" providerId="ADAL" clId="{1CEC6C77-2FEA-4DA7-AE0D-274B5CDEC542}" dt="2023-07-02T18:06:16.304" v="8126" actId="1076"/>
          <ac:picMkLst>
            <pc:docMk/>
            <pc:sldMk cId="3440789204" sldId="549"/>
            <ac:picMk id="4" creationId="{D50F259A-7103-40C9-8BF4-FC519F2458EE}"/>
          </ac:picMkLst>
        </pc:picChg>
        <pc:picChg chg="del">
          <ac:chgData name="HAVISH MADHVAPATY" userId="71140313-2703-480b-b9ae-8f282742dbab" providerId="ADAL" clId="{1CEC6C77-2FEA-4DA7-AE0D-274B5CDEC542}" dt="2023-07-02T18:05:41.560" v="8115" actId="478"/>
          <ac:picMkLst>
            <pc:docMk/>
            <pc:sldMk cId="3440789204" sldId="549"/>
            <ac:picMk id="11" creationId="{715D1FB4-B63A-2AA9-21C6-6F40C705374F}"/>
          </ac:picMkLst>
        </pc:picChg>
      </pc:sldChg>
      <pc:sldChg chg="addSp delSp modSp add mod ord">
        <pc:chgData name="HAVISH MADHVAPATY" userId="71140313-2703-480b-b9ae-8f282742dbab" providerId="ADAL" clId="{1CEC6C77-2FEA-4DA7-AE0D-274B5CDEC542}" dt="2023-07-06T16:18:45.069" v="9157"/>
        <pc:sldMkLst>
          <pc:docMk/>
          <pc:sldMk cId="2479313661" sldId="550"/>
        </pc:sldMkLst>
        <pc:spChg chg="del">
          <ac:chgData name="HAVISH MADHVAPATY" userId="71140313-2703-480b-b9ae-8f282742dbab" providerId="ADAL" clId="{1CEC6C77-2FEA-4DA7-AE0D-274B5CDEC542}" dt="2023-07-02T18:06:35.989" v="8133" actId="478"/>
          <ac:spMkLst>
            <pc:docMk/>
            <pc:sldMk cId="2479313661" sldId="550"/>
            <ac:spMk id="6" creationId="{43104EE1-4E20-9873-7EE0-D4EDEC89DDA3}"/>
          </ac:spMkLst>
        </pc:spChg>
        <pc:picChg chg="add mod">
          <ac:chgData name="HAVISH MADHVAPATY" userId="71140313-2703-480b-b9ae-8f282742dbab" providerId="ADAL" clId="{1CEC6C77-2FEA-4DA7-AE0D-274B5CDEC542}" dt="2023-07-02T18:07:05.388" v="8135" actId="1076"/>
          <ac:picMkLst>
            <pc:docMk/>
            <pc:sldMk cId="2479313661" sldId="550"/>
            <ac:picMk id="3" creationId="{46F9F0E0-B850-BAA4-E05B-1584E213B1B9}"/>
          </ac:picMkLst>
        </pc:picChg>
        <pc:picChg chg="del">
          <ac:chgData name="HAVISH MADHVAPATY" userId="71140313-2703-480b-b9ae-8f282742dbab" providerId="ADAL" clId="{1CEC6C77-2FEA-4DA7-AE0D-274B5CDEC542}" dt="2023-07-02T18:06:34.325" v="8132" actId="478"/>
          <ac:picMkLst>
            <pc:docMk/>
            <pc:sldMk cId="2479313661" sldId="550"/>
            <ac:picMk id="4" creationId="{D50F259A-7103-40C9-8BF4-FC519F2458EE}"/>
          </ac:picMkLst>
        </pc:picChg>
        <pc:picChg chg="add del mod">
          <ac:chgData name="HAVISH MADHVAPATY" userId="71140313-2703-480b-b9ae-8f282742dbab" providerId="ADAL" clId="{1CEC6C77-2FEA-4DA7-AE0D-274B5CDEC542}" dt="2023-07-02T18:08:59.117" v="8150" actId="478"/>
          <ac:picMkLst>
            <pc:docMk/>
            <pc:sldMk cId="2479313661" sldId="550"/>
            <ac:picMk id="8" creationId="{C1B8D337-FF10-762D-8B8C-832C312F5434}"/>
          </ac:picMkLst>
        </pc:picChg>
        <pc:picChg chg="add del mod">
          <ac:chgData name="HAVISH MADHVAPATY" userId="71140313-2703-480b-b9ae-8f282742dbab" providerId="ADAL" clId="{1CEC6C77-2FEA-4DA7-AE0D-274B5CDEC542}" dt="2023-07-02T18:08:42.287" v="8140" actId="478"/>
          <ac:picMkLst>
            <pc:docMk/>
            <pc:sldMk cId="2479313661" sldId="550"/>
            <ac:picMk id="10" creationId="{F999C9A5-7E1D-5A6E-761B-514F862D1F1F}"/>
          </ac:picMkLst>
        </pc:picChg>
        <pc:picChg chg="add del mod">
          <ac:chgData name="HAVISH MADHVAPATY" userId="71140313-2703-480b-b9ae-8f282742dbab" providerId="ADAL" clId="{1CEC6C77-2FEA-4DA7-AE0D-274B5CDEC542}" dt="2023-07-02T18:08:56.352" v="8147" actId="22"/>
          <ac:picMkLst>
            <pc:docMk/>
            <pc:sldMk cId="2479313661" sldId="550"/>
            <ac:picMk id="12" creationId="{B884E2A9-D376-CC99-44FC-6910CDBE8244}"/>
          </ac:picMkLst>
        </pc:picChg>
        <pc:picChg chg="add mod">
          <ac:chgData name="HAVISH MADHVAPATY" userId="71140313-2703-480b-b9ae-8f282742dbab" providerId="ADAL" clId="{1CEC6C77-2FEA-4DA7-AE0D-274B5CDEC542}" dt="2023-07-02T18:09:21.464" v="8154" actId="1076"/>
          <ac:picMkLst>
            <pc:docMk/>
            <pc:sldMk cId="2479313661" sldId="550"/>
            <ac:picMk id="14" creationId="{8CF851A6-60D2-E5DA-1C84-1FF54B5F1E25}"/>
          </ac:picMkLst>
        </pc:picChg>
        <pc:picChg chg="add mod">
          <ac:chgData name="HAVISH MADHVAPATY" userId="71140313-2703-480b-b9ae-8f282742dbab" providerId="ADAL" clId="{1CEC6C77-2FEA-4DA7-AE0D-274B5CDEC542}" dt="2023-07-02T18:09:24.502" v="8155" actId="1076"/>
          <ac:picMkLst>
            <pc:docMk/>
            <pc:sldMk cId="2479313661" sldId="550"/>
            <ac:picMk id="16" creationId="{828A76AA-174B-B083-5DE9-B5048AA4FEC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5:46:52.374" v="8367" actId="14100"/>
        <pc:sldMkLst>
          <pc:docMk/>
          <pc:sldMk cId="3940601344" sldId="551"/>
        </pc:sldMkLst>
        <pc:spChg chg="del mod">
          <ac:chgData name="HAVISH MADHVAPATY" userId="71140313-2703-480b-b9ae-8f282742dbab" providerId="ADAL" clId="{1CEC6C77-2FEA-4DA7-AE0D-274B5CDEC542}" dt="2023-07-03T15:43:45.658" v="8299" actId="478"/>
          <ac:spMkLst>
            <pc:docMk/>
            <pc:sldMk cId="3940601344" sldId="551"/>
            <ac:spMk id="4" creationId="{14584B92-772A-4689-71FC-2B8081A76C82}"/>
          </ac:spMkLst>
        </pc:spChg>
        <pc:spChg chg="mod">
          <ac:chgData name="HAVISH MADHVAPATY" userId="71140313-2703-480b-b9ae-8f282742dbab" providerId="ADAL" clId="{1CEC6C77-2FEA-4DA7-AE0D-274B5CDEC542}" dt="2023-07-03T15:33:38.630" v="8287" actId="20577"/>
          <ac:spMkLst>
            <pc:docMk/>
            <pc:sldMk cId="3940601344" sldId="551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3T15:45:38.623" v="8357" actId="1076"/>
          <ac:spMkLst>
            <pc:docMk/>
            <pc:sldMk cId="3940601344" sldId="551"/>
            <ac:spMk id="17" creationId="{F344E531-D4C2-7B0C-93D8-6709AFA1A1FA}"/>
          </ac:spMkLst>
        </pc:spChg>
        <pc:spChg chg="add mod">
          <ac:chgData name="HAVISH MADHVAPATY" userId="71140313-2703-480b-b9ae-8f282742dbab" providerId="ADAL" clId="{1CEC6C77-2FEA-4DA7-AE0D-274B5CDEC542}" dt="2023-07-03T15:46:03.029" v="8362" actId="1076"/>
          <ac:spMkLst>
            <pc:docMk/>
            <pc:sldMk cId="3940601344" sldId="551"/>
            <ac:spMk id="18" creationId="{647B88BE-6C6A-85F2-8632-925A40183A65}"/>
          </ac:spMkLst>
        </pc:spChg>
        <pc:picChg chg="add mod">
          <ac:chgData name="HAVISH MADHVAPATY" userId="71140313-2703-480b-b9ae-8f282742dbab" providerId="ADAL" clId="{1CEC6C77-2FEA-4DA7-AE0D-274B5CDEC542}" dt="2023-07-03T15:46:46.606" v="8365" actId="1076"/>
          <ac:picMkLst>
            <pc:docMk/>
            <pc:sldMk cId="3940601344" sldId="551"/>
            <ac:picMk id="3" creationId="{8ACBAE35-E703-F2D6-C82B-C505E5A71908}"/>
          </ac:picMkLst>
        </pc:picChg>
        <pc:picChg chg="add mod">
          <ac:chgData name="HAVISH MADHVAPATY" userId="71140313-2703-480b-b9ae-8f282742dbab" providerId="ADAL" clId="{1CEC6C77-2FEA-4DA7-AE0D-274B5CDEC542}" dt="2023-07-03T15:43:38.086" v="8297" actId="14100"/>
          <ac:picMkLst>
            <pc:docMk/>
            <pc:sldMk cId="3940601344" sldId="551"/>
            <ac:picMk id="6" creationId="{B22CDFAD-500D-EFFA-538D-ED514F24334A}"/>
          </ac:picMkLst>
        </pc:picChg>
        <pc:picChg chg="del">
          <ac:chgData name="HAVISH MADHVAPATY" userId="71140313-2703-480b-b9ae-8f282742dbab" providerId="ADAL" clId="{1CEC6C77-2FEA-4DA7-AE0D-274B5CDEC542}" dt="2023-07-03T15:42:37.326" v="8288" actId="478"/>
          <ac:picMkLst>
            <pc:docMk/>
            <pc:sldMk cId="3940601344" sldId="551"/>
            <ac:picMk id="8" creationId="{1105A976-D24E-8659-F31A-40BEE3C617BE}"/>
          </ac:picMkLst>
        </pc:picChg>
        <pc:picChg chg="add mod">
          <ac:chgData name="HAVISH MADHVAPATY" userId="71140313-2703-480b-b9ae-8f282742dbab" providerId="ADAL" clId="{1CEC6C77-2FEA-4DA7-AE0D-274B5CDEC542}" dt="2023-07-03T15:46:44.843" v="8364" actId="1076"/>
          <ac:picMkLst>
            <pc:docMk/>
            <pc:sldMk cId="3940601344" sldId="551"/>
            <ac:picMk id="10" creationId="{36132944-CED4-272F-7D79-1ACB9311E46B}"/>
          </ac:picMkLst>
        </pc:picChg>
        <pc:picChg chg="add mod">
          <ac:chgData name="HAVISH MADHVAPATY" userId="71140313-2703-480b-b9ae-8f282742dbab" providerId="ADAL" clId="{1CEC6C77-2FEA-4DA7-AE0D-274B5CDEC542}" dt="2023-07-03T15:46:52.374" v="8367" actId="14100"/>
          <ac:picMkLst>
            <pc:docMk/>
            <pc:sldMk cId="3940601344" sldId="551"/>
            <ac:picMk id="20" creationId="{DB7D1509-D3F0-2608-287F-26F070BD9495}"/>
          </ac:picMkLst>
        </pc:picChg>
        <pc:cxnChg chg="add del mod">
          <ac:chgData name="HAVISH MADHVAPATY" userId="71140313-2703-480b-b9ae-8f282742dbab" providerId="ADAL" clId="{1CEC6C77-2FEA-4DA7-AE0D-274B5CDEC542}" dt="2023-07-03T15:44:20.712" v="8311" actId="478"/>
          <ac:cxnSpMkLst>
            <pc:docMk/>
            <pc:sldMk cId="3940601344" sldId="551"/>
            <ac:cxnSpMk id="12" creationId="{71D7A9F9-8579-870A-3062-93B86C0803E2}"/>
          </ac:cxnSpMkLst>
        </pc:cxnChg>
        <pc:cxnChg chg="add mod">
          <ac:chgData name="HAVISH MADHVAPATY" userId="71140313-2703-480b-b9ae-8f282742dbab" providerId="ADAL" clId="{1CEC6C77-2FEA-4DA7-AE0D-274B5CDEC542}" dt="2023-07-03T15:44:15.671" v="8309" actId="1076"/>
          <ac:cxnSpMkLst>
            <pc:docMk/>
            <pc:sldMk cId="3940601344" sldId="551"/>
            <ac:cxnSpMk id="15" creationId="{9C65F4D4-952D-00B8-44BC-4538C03751C0}"/>
          </ac:cxnSpMkLst>
        </pc:cxnChg>
        <pc:cxnChg chg="add mod">
          <ac:chgData name="HAVISH MADHVAPATY" userId="71140313-2703-480b-b9ae-8f282742dbab" providerId="ADAL" clId="{1CEC6C77-2FEA-4DA7-AE0D-274B5CDEC542}" dt="2023-07-03T15:44:24.544" v="8312" actId="571"/>
          <ac:cxnSpMkLst>
            <pc:docMk/>
            <pc:sldMk cId="3940601344" sldId="551"/>
            <ac:cxnSpMk id="16" creationId="{3AC74E53-4673-416C-1E28-E83AC7DBEFD5}"/>
          </ac:cxnSpMkLst>
        </pc:cxnChg>
      </pc:sldChg>
      <pc:sldChg chg="add del setBg">
        <pc:chgData name="HAVISH MADHVAPATY" userId="71140313-2703-480b-b9ae-8f282742dbab" providerId="ADAL" clId="{1CEC6C77-2FEA-4DA7-AE0D-274B5CDEC542}" dt="2023-07-03T15:50:53.691" v="8369"/>
        <pc:sldMkLst>
          <pc:docMk/>
          <pc:sldMk cId="1052224676" sldId="552"/>
        </pc:sldMkLst>
      </pc:sldChg>
      <pc:sldChg chg="add del setBg">
        <pc:chgData name="HAVISH MADHVAPATY" userId="71140313-2703-480b-b9ae-8f282742dbab" providerId="ADAL" clId="{1CEC6C77-2FEA-4DA7-AE0D-274B5CDEC542}" dt="2023-07-03T15:51:02.107" v="8371"/>
        <pc:sldMkLst>
          <pc:docMk/>
          <pc:sldMk cId="1990572879" sldId="552"/>
        </pc:sldMkLst>
      </pc:sldChg>
      <pc:sldChg chg="modSp add mod">
        <pc:chgData name="HAVISH MADHVAPATY" userId="71140313-2703-480b-b9ae-8f282742dbab" providerId="ADAL" clId="{1CEC6C77-2FEA-4DA7-AE0D-274B5CDEC542}" dt="2023-07-03T15:51:28.772" v="8398" actId="404"/>
        <pc:sldMkLst>
          <pc:docMk/>
          <pc:sldMk cId="2795290626" sldId="552"/>
        </pc:sldMkLst>
        <pc:spChg chg="mod">
          <ac:chgData name="HAVISH MADHVAPATY" userId="71140313-2703-480b-b9ae-8f282742dbab" providerId="ADAL" clId="{1CEC6C77-2FEA-4DA7-AE0D-274B5CDEC542}" dt="2023-07-03T15:51:28.772" v="8398" actId="404"/>
          <ac:spMkLst>
            <pc:docMk/>
            <pc:sldMk cId="2795290626" sldId="552"/>
            <ac:spMk id="6" creationId="{7E5F50C7-8B35-1C8D-C30F-3C0D72CABDE3}"/>
          </ac:spMkLst>
        </pc:spChg>
      </pc:sldChg>
      <pc:sldChg chg="add del setBg">
        <pc:chgData name="HAVISH MADHVAPATY" userId="71140313-2703-480b-b9ae-8f282742dbab" providerId="ADAL" clId="{1CEC6C77-2FEA-4DA7-AE0D-274B5CDEC542}" dt="2023-07-03T15:51:02.107" v="8371"/>
        <pc:sldMkLst>
          <pc:docMk/>
          <pc:sldMk cId="1821540052" sldId="553"/>
        </pc:sldMkLst>
      </pc:sldChg>
      <pc:sldChg chg="addSp delSp modSp add mod">
        <pc:chgData name="HAVISH MADHVAPATY" userId="71140313-2703-480b-b9ae-8f282742dbab" providerId="ADAL" clId="{1CEC6C77-2FEA-4DA7-AE0D-274B5CDEC542}" dt="2023-07-03T15:54:54.606" v="8475" actId="20577"/>
        <pc:sldMkLst>
          <pc:docMk/>
          <pc:sldMk cId="2460415896" sldId="553"/>
        </pc:sldMkLst>
        <pc:spChg chg="add mod">
          <ac:chgData name="HAVISH MADHVAPATY" userId="71140313-2703-480b-b9ae-8f282742dbab" providerId="ADAL" clId="{1CEC6C77-2FEA-4DA7-AE0D-274B5CDEC542}" dt="2023-07-03T15:54:09.068" v="8451" actId="20577"/>
          <ac:spMkLst>
            <pc:docMk/>
            <pc:sldMk cId="2460415896" sldId="553"/>
            <ac:spMk id="5" creationId="{AB02156B-C14F-A6EE-EA3D-A918B8F0EFF8}"/>
          </ac:spMkLst>
        </pc:spChg>
        <pc:spChg chg="mod">
          <ac:chgData name="HAVISH MADHVAPATY" userId="71140313-2703-480b-b9ae-8f282742dbab" providerId="ADAL" clId="{1CEC6C77-2FEA-4DA7-AE0D-274B5CDEC542}" dt="2023-07-03T15:54:54.606" v="8475" actId="20577"/>
          <ac:spMkLst>
            <pc:docMk/>
            <pc:sldMk cId="2460415896" sldId="553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3T15:53:54.549" v="8403" actId="1076"/>
          <ac:picMkLst>
            <pc:docMk/>
            <pc:sldMk cId="2460415896" sldId="553"/>
            <ac:picMk id="3" creationId="{D028CF57-172A-1025-99CF-B75DB3F7E165}"/>
          </ac:picMkLst>
        </pc:picChg>
        <pc:picChg chg="del">
          <ac:chgData name="HAVISH MADHVAPATY" userId="71140313-2703-480b-b9ae-8f282742dbab" providerId="ADAL" clId="{1CEC6C77-2FEA-4DA7-AE0D-274B5CDEC542}" dt="2023-07-03T15:51:32.549" v="8399" actId="478"/>
          <ac:picMkLst>
            <pc:docMk/>
            <pc:sldMk cId="2460415896" sldId="553"/>
            <ac:picMk id="4" creationId="{472C3601-0A63-1998-BC40-59A3198B2B54}"/>
          </ac:picMkLst>
        </pc:picChg>
      </pc:sldChg>
      <pc:sldChg chg="add del setBg">
        <pc:chgData name="HAVISH MADHVAPATY" userId="71140313-2703-480b-b9ae-8f282742dbab" providerId="ADAL" clId="{1CEC6C77-2FEA-4DA7-AE0D-274B5CDEC542}" dt="2023-07-03T15:50:53.691" v="8369"/>
        <pc:sldMkLst>
          <pc:docMk/>
          <pc:sldMk cId="3398957497" sldId="553"/>
        </pc:sldMkLst>
      </pc:sldChg>
      <pc:sldChg chg="addSp delSp modSp add mod">
        <pc:chgData name="HAVISH MADHVAPATY" userId="71140313-2703-480b-b9ae-8f282742dbab" providerId="ADAL" clId="{1CEC6C77-2FEA-4DA7-AE0D-274B5CDEC542}" dt="2023-07-03T15:56:39.601" v="8494" actId="1076"/>
        <pc:sldMkLst>
          <pc:docMk/>
          <pc:sldMk cId="1750755577" sldId="554"/>
        </pc:sldMkLst>
        <pc:spChg chg="del">
          <ac:chgData name="HAVISH MADHVAPATY" userId="71140313-2703-480b-b9ae-8f282742dbab" providerId="ADAL" clId="{1CEC6C77-2FEA-4DA7-AE0D-274B5CDEC542}" dt="2023-07-03T15:55:25.094" v="8493" actId="478"/>
          <ac:spMkLst>
            <pc:docMk/>
            <pc:sldMk cId="1750755577" sldId="554"/>
            <ac:spMk id="5" creationId="{AB02156B-C14F-A6EE-EA3D-A918B8F0EFF8}"/>
          </ac:spMkLst>
        </pc:spChg>
        <pc:spChg chg="mod">
          <ac:chgData name="HAVISH MADHVAPATY" userId="71140313-2703-480b-b9ae-8f282742dbab" providerId="ADAL" clId="{1CEC6C77-2FEA-4DA7-AE0D-274B5CDEC542}" dt="2023-07-03T15:55:22.058" v="8492" actId="20577"/>
          <ac:spMkLst>
            <pc:docMk/>
            <pc:sldMk cId="1750755577" sldId="554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7-03T15:54:45.471" v="8453" actId="478"/>
          <ac:picMkLst>
            <pc:docMk/>
            <pc:sldMk cId="1750755577" sldId="554"/>
            <ac:picMk id="3" creationId="{D028CF57-172A-1025-99CF-B75DB3F7E165}"/>
          </ac:picMkLst>
        </pc:picChg>
        <pc:picChg chg="add mod">
          <ac:chgData name="HAVISH MADHVAPATY" userId="71140313-2703-480b-b9ae-8f282742dbab" providerId="ADAL" clId="{1CEC6C77-2FEA-4DA7-AE0D-274B5CDEC542}" dt="2023-07-03T15:56:39.601" v="8494" actId="1076"/>
          <ac:picMkLst>
            <pc:docMk/>
            <pc:sldMk cId="1750755577" sldId="554"/>
            <ac:picMk id="4" creationId="{642F6879-C57D-2812-E0D4-742511D2A972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5:57:26.441" v="8527" actId="20577"/>
        <pc:sldMkLst>
          <pc:docMk/>
          <pc:sldMk cId="3121351442" sldId="555"/>
        </pc:sldMkLst>
        <pc:spChg chg="add mod">
          <ac:chgData name="HAVISH MADHVAPATY" userId="71140313-2703-480b-b9ae-8f282742dbab" providerId="ADAL" clId="{1CEC6C77-2FEA-4DA7-AE0D-274B5CDEC542}" dt="2023-07-03T15:57:26.441" v="8527" actId="20577"/>
          <ac:spMkLst>
            <pc:docMk/>
            <pc:sldMk cId="3121351442" sldId="555"/>
            <ac:spMk id="8" creationId="{8ED22446-4C53-16D3-F09C-04DDDC669CBC}"/>
          </ac:spMkLst>
        </pc:spChg>
        <pc:picChg chg="add mod">
          <ac:chgData name="HAVISH MADHVAPATY" userId="71140313-2703-480b-b9ae-8f282742dbab" providerId="ADAL" clId="{1CEC6C77-2FEA-4DA7-AE0D-274B5CDEC542}" dt="2023-07-03T15:56:47.399" v="8499" actId="14100"/>
          <ac:picMkLst>
            <pc:docMk/>
            <pc:sldMk cId="3121351442" sldId="555"/>
            <ac:picMk id="3" creationId="{CECEBAD4-0F56-E3DF-0AA8-A1FEFD04B4E0}"/>
          </ac:picMkLst>
        </pc:picChg>
        <pc:picChg chg="del">
          <ac:chgData name="HAVISH MADHVAPATY" userId="71140313-2703-480b-b9ae-8f282742dbab" providerId="ADAL" clId="{1CEC6C77-2FEA-4DA7-AE0D-274B5CDEC542}" dt="2023-07-03T15:56:42.002" v="8496" actId="478"/>
          <ac:picMkLst>
            <pc:docMk/>
            <pc:sldMk cId="3121351442" sldId="555"/>
            <ac:picMk id="4" creationId="{642F6879-C57D-2812-E0D4-742511D2A972}"/>
          </ac:picMkLst>
        </pc:picChg>
        <pc:picChg chg="add mod">
          <ac:chgData name="HAVISH MADHVAPATY" userId="71140313-2703-480b-b9ae-8f282742dbab" providerId="ADAL" clId="{1CEC6C77-2FEA-4DA7-AE0D-274B5CDEC542}" dt="2023-07-03T15:57:14.808" v="8501" actId="1076"/>
          <ac:picMkLst>
            <pc:docMk/>
            <pc:sldMk cId="3121351442" sldId="555"/>
            <ac:picMk id="6" creationId="{2B1C9318-5B19-BEF0-471B-75FF8F916BEE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6:03:54.737" v="8571" actId="478"/>
        <pc:sldMkLst>
          <pc:docMk/>
          <pc:sldMk cId="1087232727" sldId="556"/>
        </pc:sldMkLst>
        <pc:spChg chg="mod">
          <ac:chgData name="HAVISH MADHVAPATY" userId="71140313-2703-480b-b9ae-8f282742dbab" providerId="ADAL" clId="{1CEC6C77-2FEA-4DA7-AE0D-274B5CDEC542}" dt="2023-07-03T16:03:24.588" v="8553" actId="20577"/>
          <ac:spMkLst>
            <pc:docMk/>
            <pc:sldMk cId="1087232727" sldId="556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7-03T16:03:54.737" v="8571" actId="478"/>
          <ac:spMkLst>
            <pc:docMk/>
            <pc:sldMk cId="1087232727" sldId="556"/>
            <ac:spMk id="8" creationId="{8ED22446-4C53-16D3-F09C-04DDDC669CBC}"/>
          </ac:spMkLst>
        </pc:spChg>
        <pc:spChg chg="add mod">
          <ac:chgData name="HAVISH MADHVAPATY" userId="71140313-2703-480b-b9ae-8f282742dbab" providerId="ADAL" clId="{1CEC6C77-2FEA-4DA7-AE0D-274B5CDEC542}" dt="2023-07-03T16:03:35.335" v="8555" actId="1076"/>
          <ac:spMkLst>
            <pc:docMk/>
            <pc:sldMk cId="1087232727" sldId="556"/>
            <ac:spMk id="10" creationId="{C4476748-7A60-585A-EBE5-1A917F7896D3}"/>
          </ac:spMkLst>
        </pc:spChg>
        <pc:spChg chg="add mod">
          <ac:chgData name="HAVISH MADHVAPATY" userId="71140313-2703-480b-b9ae-8f282742dbab" providerId="ADAL" clId="{1CEC6C77-2FEA-4DA7-AE0D-274B5CDEC542}" dt="2023-07-03T16:03:50.011" v="8570" actId="14100"/>
          <ac:spMkLst>
            <pc:docMk/>
            <pc:sldMk cId="1087232727" sldId="556"/>
            <ac:spMk id="11" creationId="{2C238341-9795-552D-CB27-13BB4F93DAB0}"/>
          </ac:spMkLst>
        </pc:spChg>
        <pc:picChg chg="del">
          <ac:chgData name="HAVISH MADHVAPATY" userId="71140313-2703-480b-b9ae-8f282742dbab" providerId="ADAL" clId="{1CEC6C77-2FEA-4DA7-AE0D-274B5CDEC542}" dt="2023-07-03T16:02:37.537" v="8529" actId="478"/>
          <ac:picMkLst>
            <pc:docMk/>
            <pc:sldMk cId="1087232727" sldId="556"/>
            <ac:picMk id="3" creationId="{CECEBAD4-0F56-E3DF-0AA8-A1FEFD04B4E0}"/>
          </ac:picMkLst>
        </pc:picChg>
        <pc:picChg chg="add mod">
          <ac:chgData name="HAVISH MADHVAPATY" userId="71140313-2703-480b-b9ae-8f282742dbab" providerId="ADAL" clId="{1CEC6C77-2FEA-4DA7-AE0D-274B5CDEC542}" dt="2023-07-03T16:02:42.493" v="8532" actId="1076"/>
          <ac:picMkLst>
            <pc:docMk/>
            <pc:sldMk cId="1087232727" sldId="556"/>
            <ac:picMk id="4" creationId="{97157F2E-2467-63C3-2144-81C41A6A36E9}"/>
          </ac:picMkLst>
        </pc:picChg>
        <pc:picChg chg="del">
          <ac:chgData name="HAVISH MADHVAPATY" userId="71140313-2703-480b-b9ae-8f282742dbab" providerId="ADAL" clId="{1CEC6C77-2FEA-4DA7-AE0D-274B5CDEC542}" dt="2023-07-03T16:02:37.964" v="8530" actId="478"/>
          <ac:picMkLst>
            <pc:docMk/>
            <pc:sldMk cId="1087232727" sldId="556"/>
            <ac:picMk id="6" creationId="{2B1C9318-5B19-BEF0-471B-75FF8F916BEE}"/>
          </ac:picMkLst>
        </pc:picChg>
        <pc:picChg chg="add mod">
          <ac:chgData name="HAVISH MADHVAPATY" userId="71140313-2703-480b-b9ae-8f282742dbab" providerId="ADAL" clId="{1CEC6C77-2FEA-4DA7-AE0D-274B5CDEC542}" dt="2023-07-03T16:03:17.962" v="8535" actId="14100"/>
          <ac:picMkLst>
            <pc:docMk/>
            <pc:sldMk cId="1087232727" sldId="556"/>
            <ac:picMk id="9" creationId="{025C29FF-C7A1-FBA6-91C9-796A7FE9B41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6:04:47.298" v="8592" actId="1076"/>
        <pc:sldMkLst>
          <pc:docMk/>
          <pc:sldMk cId="1990611438" sldId="557"/>
        </pc:sldMkLst>
        <pc:spChg chg="add mod">
          <ac:chgData name="HAVISH MADHVAPATY" userId="71140313-2703-480b-b9ae-8f282742dbab" providerId="ADAL" clId="{1CEC6C77-2FEA-4DA7-AE0D-274B5CDEC542}" dt="2023-07-03T16:04:47.298" v="8592" actId="1076"/>
          <ac:spMkLst>
            <pc:docMk/>
            <pc:sldMk cId="1990611438" sldId="557"/>
            <ac:spMk id="5" creationId="{59B99A62-2F42-F1E6-1FCA-6A36765BC908}"/>
          </ac:spMkLst>
        </pc:spChg>
        <pc:spChg chg="mod">
          <ac:chgData name="HAVISH MADHVAPATY" userId="71140313-2703-480b-b9ae-8f282742dbab" providerId="ADAL" clId="{1CEC6C77-2FEA-4DA7-AE0D-274B5CDEC542}" dt="2023-07-03T16:04:00.543" v="8577" actId="20577"/>
          <ac:spMkLst>
            <pc:docMk/>
            <pc:sldMk cId="1990611438" sldId="557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3T16:04:47.298" v="8592" actId="1076"/>
          <ac:spMkLst>
            <pc:docMk/>
            <pc:sldMk cId="1990611438" sldId="557"/>
            <ac:spMk id="10" creationId="{C4476748-7A60-585A-EBE5-1A917F7896D3}"/>
          </ac:spMkLst>
        </pc:spChg>
        <pc:spChg chg="del">
          <ac:chgData name="HAVISH MADHVAPATY" userId="71140313-2703-480b-b9ae-8f282742dbab" providerId="ADAL" clId="{1CEC6C77-2FEA-4DA7-AE0D-274B5CDEC542}" dt="2023-07-03T16:04:42.867" v="8591" actId="478"/>
          <ac:spMkLst>
            <pc:docMk/>
            <pc:sldMk cId="1990611438" sldId="557"/>
            <ac:spMk id="11" creationId="{2C238341-9795-552D-CB27-13BB4F93DAB0}"/>
          </ac:spMkLst>
        </pc:spChg>
        <pc:picChg chg="add mod ord">
          <ac:chgData name="HAVISH MADHVAPATY" userId="71140313-2703-480b-b9ae-8f282742dbab" providerId="ADAL" clId="{1CEC6C77-2FEA-4DA7-AE0D-274B5CDEC542}" dt="2023-07-03T16:04:47.298" v="8592" actId="1076"/>
          <ac:picMkLst>
            <pc:docMk/>
            <pc:sldMk cId="1990611438" sldId="557"/>
            <ac:picMk id="3" creationId="{5C20230D-7221-B7D6-2274-717520A357F7}"/>
          </ac:picMkLst>
        </pc:picChg>
        <pc:picChg chg="add del">
          <ac:chgData name="HAVISH MADHVAPATY" userId="71140313-2703-480b-b9ae-8f282742dbab" providerId="ADAL" clId="{1CEC6C77-2FEA-4DA7-AE0D-274B5CDEC542}" dt="2023-07-03T16:04:04.953" v="8580" actId="478"/>
          <ac:picMkLst>
            <pc:docMk/>
            <pc:sldMk cId="1990611438" sldId="557"/>
            <ac:picMk id="4" creationId="{97157F2E-2467-63C3-2144-81C41A6A36E9}"/>
          </ac:picMkLst>
        </pc:picChg>
        <pc:picChg chg="del">
          <ac:chgData name="HAVISH MADHVAPATY" userId="71140313-2703-480b-b9ae-8f282742dbab" providerId="ADAL" clId="{1CEC6C77-2FEA-4DA7-AE0D-274B5CDEC542}" dt="2023-07-03T16:04:05.494" v="8581" actId="478"/>
          <ac:picMkLst>
            <pc:docMk/>
            <pc:sldMk cId="1990611438" sldId="557"/>
            <ac:picMk id="9" creationId="{025C29FF-C7A1-FBA6-91C9-796A7FE9B41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6:15:06.324" v="8646" actId="1036"/>
        <pc:sldMkLst>
          <pc:docMk/>
          <pc:sldMk cId="1880796760" sldId="558"/>
        </pc:sldMkLst>
        <pc:spChg chg="mod">
          <ac:chgData name="HAVISH MADHVAPATY" userId="71140313-2703-480b-b9ae-8f282742dbab" providerId="ADAL" clId="{1CEC6C77-2FEA-4DA7-AE0D-274B5CDEC542}" dt="2023-07-03T16:15:06.324" v="8646" actId="1036"/>
          <ac:spMkLst>
            <pc:docMk/>
            <pc:sldMk cId="1880796760" sldId="558"/>
            <ac:spMk id="8" creationId="{8ED22446-4C53-16D3-F09C-04DDDC669CBC}"/>
          </ac:spMkLst>
        </pc:spChg>
        <pc:picChg chg="del">
          <ac:chgData name="HAVISH MADHVAPATY" userId="71140313-2703-480b-b9ae-8f282742dbab" providerId="ADAL" clId="{1CEC6C77-2FEA-4DA7-AE0D-274B5CDEC542}" dt="2023-07-03T16:05:20.961" v="8612" actId="478"/>
          <ac:picMkLst>
            <pc:docMk/>
            <pc:sldMk cId="1880796760" sldId="558"/>
            <ac:picMk id="3" creationId="{CECEBAD4-0F56-E3DF-0AA8-A1FEFD04B4E0}"/>
          </ac:picMkLst>
        </pc:picChg>
        <pc:picChg chg="add mod">
          <ac:chgData name="HAVISH MADHVAPATY" userId="71140313-2703-480b-b9ae-8f282742dbab" providerId="ADAL" clId="{1CEC6C77-2FEA-4DA7-AE0D-274B5CDEC542}" dt="2023-07-03T16:07:59.425" v="8618" actId="1076"/>
          <ac:picMkLst>
            <pc:docMk/>
            <pc:sldMk cId="1880796760" sldId="558"/>
            <ac:picMk id="4" creationId="{04402929-0A1F-7493-8175-1177D9197B90}"/>
          </ac:picMkLst>
        </pc:picChg>
        <pc:picChg chg="del">
          <ac:chgData name="HAVISH MADHVAPATY" userId="71140313-2703-480b-b9ae-8f282742dbab" providerId="ADAL" clId="{1CEC6C77-2FEA-4DA7-AE0D-274B5CDEC542}" dt="2023-07-03T16:05:19.025" v="8611" actId="478"/>
          <ac:picMkLst>
            <pc:docMk/>
            <pc:sldMk cId="1880796760" sldId="558"/>
            <ac:picMk id="6" creationId="{2B1C9318-5B19-BEF0-471B-75FF8F916BEE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6:16:33.644" v="8667" actId="14100"/>
        <pc:sldMkLst>
          <pc:docMk/>
          <pc:sldMk cId="1597186497" sldId="559"/>
        </pc:sldMkLst>
        <pc:spChg chg="del">
          <ac:chgData name="HAVISH MADHVAPATY" userId="71140313-2703-480b-b9ae-8f282742dbab" providerId="ADAL" clId="{1CEC6C77-2FEA-4DA7-AE0D-274B5CDEC542}" dt="2023-07-03T16:16:09.301" v="8663" actId="478"/>
          <ac:spMkLst>
            <pc:docMk/>
            <pc:sldMk cId="1597186497" sldId="559"/>
            <ac:spMk id="5" creationId="{59B99A62-2F42-F1E6-1FCA-6A36765BC908}"/>
          </ac:spMkLst>
        </pc:spChg>
        <pc:spChg chg="mod">
          <ac:chgData name="HAVISH MADHVAPATY" userId="71140313-2703-480b-b9ae-8f282742dbab" providerId="ADAL" clId="{1CEC6C77-2FEA-4DA7-AE0D-274B5CDEC542}" dt="2023-07-03T16:16:06.892" v="8661" actId="20577"/>
          <ac:spMkLst>
            <pc:docMk/>
            <pc:sldMk cId="1597186497" sldId="559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7-03T16:16:09.301" v="8663" actId="478"/>
          <ac:spMkLst>
            <pc:docMk/>
            <pc:sldMk cId="1597186497" sldId="559"/>
            <ac:spMk id="10" creationId="{C4476748-7A60-585A-EBE5-1A917F7896D3}"/>
          </ac:spMkLst>
        </pc:spChg>
        <pc:picChg chg="del">
          <ac:chgData name="HAVISH MADHVAPATY" userId="71140313-2703-480b-b9ae-8f282742dbab" providerId="ADAL" clId="{1CEC6C77-2FEA-4DA7-AE0D-274B5CDEC542}" dt="2023-07-03T16:16:07.702" v="8662" actId="478"/>
          <ac:picMkLst>
            <pc:docMk/>
            <pc:sldMk cId="1597186497" sldId="559"/>
            <ac:picMk id="3" creationId="{5C20230D-7221-B7D6-2274-717520A357F7}"/>
          </ac:picMkLst>
        </pc:picChg>
        <pc:picChg chg="add del">
          <ac:chgData name="HAVISH MADHVAPATY" userId="71140313-2703-480b-b9ae-8f282742dbab" providerId="ADAL" clId="{1CEC6C77-2FEA-4DA7-AE0D-274B5CDEC542}" dt="2023-07-03T16:16:20.594" v="8665" actId="478"/>
          <ac:picMkLst>
            <pc:docMk/>
            <pc:sldMk cId="1597186497" sldId="559"/>
            <ac:picMk id="4" creationId="{FB271BDF-B8E9-DA2E-9AA9-33C266F5C59D}"/>
          </ac:picMkLst>
        </pc:picChg>
        <pc:picChg chg="add mod">
          <ac:chgData name="HAVISH MADHVAPATY" userId="71140313-2703-480b-b9ae-8f282742dbab" providerId="ADAL" clId="{1CEC6C77-2FEA-4DA7-AE0D-274B5CDEC542}" dt="2023-07-03T16:16:33.644" v="8667" actId="14100"/>
          <ac:picMkLst>
            <pc:docMk/>
            <pc:sldMk cId="1597186497" sldId="559"/>
            <ac:picMk id="8" creationId="{32C3ACED-2C8C-7F29-2A0C-B9C155DA75C8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6:26:52.010" v="8727" actId="14100"/>
        <pc:sldMkLst>
          <pc:docMk/>
          <pc:sldMk cId="2465441472" sldId="560"/>
        </pc:sldMkLst>
        <pc:spChg chg="mod">
          <ac:chgData name="HAVISH MADHVAPATY" userId="71140313-2703-480b-b9ae-8f282742dbab" providerId="ADAL" clId="{1CEC6C77-2FEA-4DA7-AE0D-274B5CDEC542}" dt="2023-07-03T16:16:56.462" v="8681" actId="20577"/>
          <ac:spMkLst>
            <pc:docMk/>
            <pc:sldMk cId="2465441472" sldId="560"/>
            <ac:spMk id="7" creationId="{49801DBF-8101-45D9-9486-964AB6F62F59}"/>
          </ac:spMkLst>
        </pc:spChg>
        <pc:picChg chg="add del">
          <ac:chgData name="HAVISH MADHVAPATY" userId="71140313-2703-480b-b9ae-8f282742dbab" providerId="ADAL" clId="{1CEC6C77-2FEA-4DA7-AE0D-274B5CDEC542}" dt="2023-07-03T16:24:19.323" v="8685" actId="478"/>
          <ac:picMkLst>
            <pc:docMk/>
            <pc:sldMk cId="2465441472" sldId="560"/>
            <ac:picMk id="3" creationId="{AE5D3C17-C608-BE5B-2AC9-032630FF32AC}"/>
          </ac:picMkLst>
        </pc:picChg>
        <pc:picChg chg="add mod">
          <ac:chgData name="HAVISH MADHVAPATY" userId="71140313-2703-480b-b9ae-8f282742dbab" providerId="ADAL" clId="{1CEC6C77-2FEA-4DA7-AE0D-274B5CDEC542}" dt="2023-07-03T16:26:52.010" v="8727" actId="14100"/>
          <ac:picMkLst>
            <pc:docMk/>
            <pc:sldMk cId="2465441472" sldId="560"/>
            <ac:picMk id="5" creationId="{F9A95B2A-3FEE-39DD-3B89-7FE0DD239B0D}"/>
          </ac:picMkLst>
        </pc:picChg>
        <pc:picChg chg="del">
          <ac:chgData name="HAVISH MADHVAPATY" userId="71140313-2703-480b-b9ae-8f282742dbab" providerId="ADAL" clId="{1CEC6C77-2FEA-4DA7-AE0D-274B5CDEC542}" dt="2023-07-03T16:16:57.835" v="8682" actId="478"/>
          <ac:picMkLst>
            <pc:docMk/>
            <pc:sldMk cId="2465441472" sldId="560"/>
            <ac:picMk id="8" creationId="{32C3ACED-2C8C-7F29-2A0C-B9C155DA75C8}"/>
          </ac:picMkLst>
        </pc:picChg>
        <pc:picChg chg="add mod">
          <ac:chgData name="HAVISH MADHVAPATY" userId="71140313-2703-480b-b9ae-8f282742dbab" providerId="ADAL" clId="{1CEC6C77-2FEA-4DA7-AE0D-274B5CDEC542}" dt="2023-07-03T16:26:49.406" v="8726" actId="1076"/>
          <ac:picMkLst>
            <pc:docMk/>
            <pc:sldMk cId="2465441472" sldId="560"/>
            <ac:picMk id="9" creationId="{BEAEED5F-1556-48BD-8191-81C333FDD1D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6:55:17.506" v="8848" actId="1076"/>
        <pc:sldMkLst>
          <pc:docMk/>
          <pc:sldMk cId="566039106" sldId="561"/>
        </pc:sldMkLst>
        <pc:spChg chg="mod">
          <ac:chgData name="HAVISH MADHVAPATY" userId="71140313-2703-480b-b9ae-8f282742dbab" providerId="ADAL" clId="{1CEC6C77-2FEA-4DA7-AE0D-274B5CDEC542}" dt="2023-07-03T16:24:33.814" v="8716" actId="20577"/>
          <ac:spMkLst>
            <pc:docMk/>
            <pc:sldMk cId="566039106" sldId="561"/>
            <ac:spMk id="7" creationId="{49801DBF-8101-45D9-9486-964AB6F62F59}"/>
          </ac:spMkLst>
        </pc:spChg>
        <pc:picChg chg="del mod">
          <ac:chgData name="HAVISH MADHVAPATY" userId="71140313-2703-480b-b9ae-8f282742dbab" providerId="ADAL" clId="{1CEC6C77-2FEA-4DA7-AE0D-274B5CDEC542}" dt="2023-07-03T16:55:09.154" v="8846" actId="21"/>
          <ac:picMkLst>
            <pc:docMk/>
            <pc:sldMk cId="566039106" sldId="561"/>
            <ac:picMk id="3" creationId="{AE5D3C17-C608-BE5B-2AC9-032630FF32AC}"/>
          </ac:picMkLst>
        </pc:picChg>
        <pc:picChg chg="add mod">
          <ac:chgData name="HAVISH MADHVAPATY" userId="71140313-2703-480b-b9ae-8f282742dbab" providerId="ADAL" clId="{1CEC6C77-2FEA-4DA7-AE0D-274B5CDEC542}" dt="2023-07-03T16:55:17.506" v="8848" actId="1076"/>
          <ac:picMkLst>
            <pc:docMk/>
            <pc:sldMk cId="566039106" sldId="561"/>
            <ac:picMk id="4" creationId="{CC8B2A79-3E54-9032-A624-2E5D832F32C1}"/>
          </ac:picMkLst>
        </pc:picChg>
        <pc:picChg chg="add mod">
          <ac:chgData name="HAVISH MADHVAPATY" userId="71140313-2703-480b-b9ae-8f282742dbab" providerId="ADAL" clId="{1CEC6C77-2FEA-4DA7-AE0D-274B5CDEC542}" dt="2023-07-03T16:55:17.506" v="8848" actId="1076"/>
          <ac:picMkLst>
            <pc:docMk/>
            <pc:sldMk cId="566039106" sldId="561"/>
            <ac:picMk id="5" creationId="{C907F652-B6DA-DD64-99ED-C8E3111B481D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6:49:15.206" v="8809" actId="14100"/>
        <pc:sldMkLst>
          <pc:docMk/>
          <pc:sldMk cId="213052372" sldId="562"/>
        </pc:sldMkLst>
        <pc:spChg chg="mod">
          <ac:chgData name="HAVISH MADHVAPATY" userId="71140313-2703-480b-b9ae-8f282742dbab" providerId="ADAL" clId="{1CEC6C77-2FEA-4DA7-AE0D-274B5CDEC542}" dt="2023-07-03T16:27:01.530" v="8741" actId="20577"/>
          <ac:spMkLst>
            <pc:docMk/>
            <pc:sldMk cId="213052372" sldId="562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3T16:49:15.206" v="8809" actId="14100"/>
          <ac:spMkLst>
            <pc:docMk/>
            <pc:sldMk cId="213052372" sldId="562"/>
            <ac:spMk id="8" creationId="{75434C10-1750-DBEE-04E0-D65D44006FE2}"/>
          </ac:spMkLst>
        </pc:spChg>
        <pc:picChg chg="add mod">
          <ac:chgData name="HAVISH MADHVAPATY" userId="71140313-2703-480b-b9ae-8f282742dbab" providerId="ADAL" clId="{1CEC6C77-2FEA-4DA7-AE0D-274B5CDEC542}" dt="2023-07-03T16:48:49.173" v="8799" actId="14100"/>
          <ac:picMkLst>
            <pc:docMk/>
            <pc:sldMk cId="213052372" sldId="562"/>
            <ac:picMk id="3" creationId="{AAECDC6B-B25F-B8B5-00B5-6153BB3DE8C6}"/>
          </ac:picMkLst>
        </pc:picChg>
        <pc:picChg chg="add mod">
          <ac:chgData name="HAVISH MADHVAPATY" userId="71140313-2703-480b-b9ae-8f282742dbab" providerId="ADAL" clId="{1CEC6C77-2FEA-4DA7-AE0D-274B5CDEC542}" dt="2023-07-03T16:48:53.987" v="8800" actId="1076"/>
          <ac:picMkLst>
            <pc:docMk/>
            <pc:sldMk cId="213052372" sldId="562"/>
            <ac:picMk id="4" creationId="{99C0AF60-B4EF-F522-AE6C-72C99D8C8733}"/>
          </ac:picMkLst>
        </pc:picChg>
        <pc:picChg chg="del">
          <ac:chgData name="HAVISH MADHVAPATY" userId="71140313-2703-480b-b9ae-8f282742dbab" providerId="ADAL" clId="{1CEC6C77-2FEA-4DA7-AE0D-274B5CDEC542}" dt="2023-07-03T16:26:57.773" v="8730" actId="478"/>
          <ac:picMkLst>
            <pc:docMk/>
            <pc:sldMk cId="213052372" sldId="562"/>
            <ac:picMk id="5" creationId="{F9A95B2A-3FEE-39DD-3B89-7FE0DD239B0D}"/>
          </ac:picMkLst>
        </pc:picChg>
        <pc:picChg chg="add mod">
          <ac:chgData name="HAVISH MADHVAPATY" userId="71140313-2703-480b-b9ae-8f282742dbab" providerId="ADAL" clId="{1CEC6C77-2FEA-4DA7-AE0D-274B5CDEC542}" dt="2023-07-03T16:48:42.010" v="8796" actId="1076"/>
          <ac:picMkLst>
            <pc:docMk/>
            <pc:sldMk cId="213052372" sldId="562"/>
            <ac:picMk id="6" creationId="{0CB387E0-D5CE-63F1-E9E7-15DE5C03C676}"/>
          </ac:picMkLst>
        </pc:picChg>
        <pc:picChg chg="del">
          <ac:chgData name="HAVISH MADHVAPATY" userId="71140313-2703-480b-b9ae-8f282742dbab" providerId="ADAL" clId="{1CEC6C77-2FEA-4DA7-AE0D-274B5CDEC542}" dt="2023-07-03T16:26:57.142" v="8729" actId="478"/>
          <ac:picMkLst>
            <pc:docMk/>
            <pc:sldMk cId="213052372" sldId="562"/>
            <ac:picMk id="9" creationId="{BEAEED5F-1556-48BD-8191-81C333FDD1D4}"/>
          </ac:picMkLst>
        </pc:picChg>
      </pc:sldChg>
      <pc:sldChg chg="add del setBg">
        <pc:chgData name="HAVISH MADHVAPATY" userId="71140313-2703-480b-b9ae-8f282742dbab" providerId="ADAL" clId="{1CEC6C77-2FEA-4DA7-AE0D-274B5CDEC542}" dt="2023-07-03T16:25:54.912" v="8718"/>
        <pc:sldMkLst>
          <pc:docMk/>
          <pc:sldMk cId="3186169058" sldId="562"/>
        </pc:sldMkLst>
      </pc:sldChg>
      <pc:sldChg chg="addSp delSp modSp add del mod">
        <pc:chgData name="HAVISH MADHVAPATY" userId="71140313-2703-480b-b9ae-8f282742dbab" providerId="ADAL" clId="{1CEC6C77-2FEA-4DA7-AE0D-274B5CDEC542}" dt="2023-07-03T16:49:03.702" v="8804" actId="47"/>
        <pc:sldMkLst>
          <pc:docMk/>
          <pc:sldMk cId="790895022" sldId="563"/>
        </pc:sldMkLst>
        <pc:spChg chg="add del mod">
          <ac:chgData name="HAVISH MADHVAPATY" userId="71140313-2703-480b-b9ae-8f282742dbab" providerId="ADAL" clId="{1CEC6C77-2FEA-4DA7-AE0D-274B5CDEC542}" dt="2023-07-03T16:49:02.525" v="8803" actId="21"/>
          <ac:spMkLst>
            <pc:docMk/>
            <pc:sldMk cId="790895022" sldId="563"/>
            <ac:spMk id="8" creationId="{EB5BE85F-1C11-1836-4E40-89BB14E15959}"/>
          </ac:spMkLst>
        </pc:spChg>
        <pc:picChg chg="del">
          <ac:chgData name="HAVISH MADHVAPATY" userId="71140313-2703-480b-b9ae-8f282742dbab" providerId="ADAL" clId="{1CEC6C77-2FEA-4DA7-AE0D-274B5CDEC542}" dt="2023-07-03T16:33:11.736" v="8744" actId="478"/>
          <ac:picMkLst>
            <pc:docMk/>
            <pc:sldMk cId="790895022" sldId="563"/>
            <ac:picMk id="3" creationId="{AAECDC6B-B25F-B8B5-00B5-6153BB3DE8C6}"/>
          </ac:picMkLst>
        </pc:picChg>
        <pc:picChg chg="add del mod">
          <ac:chgData name="HAVISH MADHVAPATY" userId="71140313-2703-480b-b9ae-8f282742dbab" providerId="ADAL" clId="{1CEC6C77-2FEA-4DA7-AE0D-274B5CDEC542}" dt="2023-07-03T16:48:08.209" v="8780" actId="21"/>
          <ac:picMkLst>
            <pc:docMk/>
            <pc:sldMk cId="790895022" sldId="563"/>
            <ac:picMk id="4" creationId="{4D06C29E-7CF7-A852-7821-50671C9EE3F9}"/>
          </ac:picMkLst>
        </pc:picChg>
        <pc:picChg chg="add del mod">
          <ac:chgData name="HAVISH MADHVAPATY" userId="71140313-2703-480b-b9ae-8f282742dbab" providerId="ADAL" clId="{1CEC6C77-2FEA-4DA7-AE0D-274B5CDEC542}" dt="2023-07-03T16:48:08.209" v="8780" actId="21"/>
          <ac:picMkLst>
            <pc:docMk/>
            <pc:sldMk cId="790895022" sldId="563"/>
            <ac:picMk id="6" creationId="{47CD48DB-A5DF-C802-A6B5-98B194573236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6:46:09.777" v="8779" actId="14100"/>
        <pc:sldMkLst>
          <pc:docMk/>
          <pc:sldMk cId="587161305" sldId="564"/>
        </pc:sldMkLst>
        <pc:spChg chg="mod">
          <ac:chgData name="HAVISH MADHVAPATY" userId="71140313-2703-480b-b9ae-8f282742dbab" providerId="ADAL" clId="{1CEC6C77-2FEA-4DA7-AE0D-274B5CDEC542}" dt="2023-07-03T16:44:51.814" v="8765" actId="20577"/>
          <ac:spMkLst>
            <pc:docMk/>
            <pc:sldMk cId="587161305" sldId="564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7-03T16:44:54.378" v="8768" actId="478"/>
          <ac:spMkLst>
            <pc:docMk/>
            <pc:sldMk cId="587161305" sldId="564"/>
            <ac:spMk id="8" creationId="{EB5BE85F-1C11-1836-4E40-89BB14E15959}"/>
          </ac:spMkLst>
        </pc:spChg>
        <pc:picChg chg="add mod">
          <ac:chgData name="HAVISH MADHVAPATY" userId="71140313-2703-480b-b9ae-8f282742dbab" providerId="ADAL" clId="{1CEC6C77-2FEA-4DA7-AE0D-274B5CDEC542}" dt="2023-07-03T16:46:03.461" v="8777" actId="1076"/>
          <ac:picMkLst>
            <pc:docMk/>
            <pc:sldMk cId="587161305" sldId="564"/>
            <ac:picMk id="3" creationId="{2928219F-1741-B0B9-1AC7-6ACAC2BEAF2F}"/>
          </ac:picMkLst>
        </pc:picChg>
        <pc:picChg chg="del">
          <ac:chgData name="HAVISH MADHVAPATY" userId="71140313-2703-480b-b9ae-8f282742dbab" providerId="ADAL" clId="{1CEC6C77-2FEA-4DA7-AE0D-274B5CDEC542}" dt="2023-07-03T16:44:52.893" v="8766" actId="478"/>
          <ac:picMkLst>
            <pc:docMk/>
            <pc:sldMk cId="587161305" sldId="564"/>
            <ac:picMk id="4" creationId="{4D06C29E-7CF7-A852-7821-50671C9EE3F9}"/>
          </ac:picMkLst>
        </pc:picChg>
        <pc:picChg chg="del">
          <ac:chgData name="HAVISH MADHVAPATY" userId="71140313-2703-480b-b9ae-8f282742dbab" providerId="ADAL" clId="{1CEC6C77-2FEA-4DA7-AE0D-274B5CDEC542}" dt="2023-07-03T16:44:53.298" v="8767" actId="478"/>
          <ac:picMkLst>
            <pc:docMk/>
            <pc:sldMk cId="587161305" sldId="564"/>
            <ac:picMk id="6" creationId="{47CD48DB-A5DF-C802-A6B5-98B194573236}"/>
          </ac:picMkLst>
        </pc:picChg>
        <pc:picChg chg="add mod">
          <ac:chgData name="HAVISH MADHVAPATY" userId="71140313-2703-480b-b9ae-8f282742dbab" providerId="ADAL" clId="{1CEC6C77-2FEA-4DA7-AE0D-274B5CDEC542}" dt="2023-07-03T16:46:09.777" v="8779" actId="14100"/>
          <ac:picMkLst>
            <pc:docMk/>
            <pc:sldMk cId="587161305" sldId="564"/>
            <ac:picMk id="9" creationId="{93563A44-4E83-10CE-A1DB-1455004F9991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6:50:38.519" v="8828" actId="1076"/>
        <pc:sldMkLst>
          <pc:docMk/>
          <pc:sldMk cId="2936886552" sldId="565"/>
        </pc:sldMkLst>
        <pc:spChg chg="del">
          <ac:chgData name="HAVISH MADHVAPATY" userId="71140313-2703-480b-b9ae-8f282742dbab" providerId="ADAL" clId="{1CEC6C77-2FEA-4DA7-AE0D-274B5CDEC542}" dt="2023-07-03T16:49:31.049" v="8814" actId="478"/>
          <ac:spMkLst>
            <pc:docMk/>
            <pc:sldMk cId="2936886552" sldId="565"/>
            <ac:spMk id="8" creationId="{75434C10-1750-DBEE-04E0-D65D44006FE2}"/>
          </ac:spMkLst>
        </pc:spChg>
        <pc:grpChg chg="add del mod">
          <ac:chgData name="HAVISH MADHVAPATY" userId="71140313-2703-480b-b9ae-8f282742dbab" providerId="ADAL" clId="{1CEC6C77-2FEA-4DA7-AE0D-274B5CDEC542}" dt="2023-07-03T16:50:33.377" v="8826" actId="165"/>
          <ac:grpSpMkLst>
            <pc:docMk/>
            <pc:sldMk cId="2936886552" sldId="565"/>
            <ac:grpSpMk id="11" creationId="{2E32775F-5A8C-A164-DBC3-837762968C01}"/>
          </ac:grpSpMkLst>
        </pc:grpChg>
        <pc:picChg chg="del">
          <ac:chgData name="HAVISH MADHVAPATY" userId="71140313-2703-480b-b9ae-8f282742dbab" providerId="ADAL" clId="{1CEC6C77-2FEA-4DA7-AE0D-274B5CDEC542}" dt="2023-07-03T16:49:29.227" v="8811" actId="478"/>
          <ac:picMkLst>
            <pc:docMk/>
            <pc:sldMk cId="2936886552" sldId="565"/>
            <ac:picMk id="3" creationId="{AAECDC6B-B25F-B8B5-00B5-6153BB3DE8C6}"/>
          </ac:picMkLst>
        </pc:picChg>
        <pc:picChg chg="del">
          <ac:chgData name="HAVISH MADHVAPATY" userId="71140313-2703-480b-b9ae-8f282742dbab" providerId="ADAL" clId="{1CEC6C77-2FEA-4DA7-AE0D-274B5CDEC542}" dt="2023-07-03T16:49:29.698" v="8812" actId="478"/>
          <ac:picMkLst>
            <pc:docMk/>
            <pc:sldMk cId="2936886552" sldId="565"/>
            <ac:picMk id="4" creationId="{99C0AF60-B4EF-F522-AE6C-72C99D8C8733}"/>
          </ac:picMkLst>
        </pc:picChg>
        <pc:picChg chg="add mod topLvl">
          <ac:chgData name="HAVISH MADHVAPATY" userId="71140313-2703-480b-b9ae-8f282742dbab" providerId="ADAL" clId="{1CEC6C77-2FEA-4DA7-AE0D-274B5CDEC542}" dt="2023-07-03T16:50:36.695" v="8827" actId="1076"/>
          <ac:picMkLst>
            <pc:docMk/>
            <pc:sldMk cId="2936886552" sldId="565"/>
            <ac:picMk id="5" creationId="{0680A09B-BD6B-5108-97DD-553EAC653E85}"/>
          </ac:picMkLst>
        </pc:picChg>
        <pc:picChg chg="del">
          <ac:chgData name="HAVISH MADHVAPATY" userId="71140313-2703-480b-b9ae-8f282742dbab" providerId="ADAL" clId="{1CEC6C77-2FEA-4DA7-AE0D-274B5CDEC542}" dt="2023-07-03T16:49:30.133" v="8813" actId="478"/>
          <ac:picMkLst>
            <pc:docMk/>
            <pc:sldMk cId="2936886552" sldId="565"/>
            <ac:picMk id="6" creationId="{0CB387E0-D5CE-63F1-E9E7-15DE5C03C676}"/>
          </ac:picMkLst>
        </pc:picChg>
        <pc:picChg chg="add mod topLvl">
          <ac:chgData name="HAVISH MADHVAPATY" userId="71140313-2703-480b-b9ae-8f282742dbab" providerId="ADAL" clId="{1CEC6C77-2FEA-4DA7-AE0D-274B5CDEC542}" dt="2023-07-03T16:50:38.519" v="8828" actId="1076"/>
          <ac:picMkLst>
            <pc:docMk/>
            <pc:sldMk cId="2936886552" sldId="565"/>
            <ac:picMk id="10" creationId="{AED977FB-D128-3CAA-98A6-CA2541EBC0ED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7:01:48.602" v="8885" actId="1035"/>
        <pc:sldMkLst>
          <pc:docMk/>
          <pc:sldMk cId="1380700994" sldId="566"/>
        </pc:sldMkLst>
        <pc:spChg chg="mod">
          <ac:chgData name="HAVISH MADHVAPATY" userId="71140313-2703-480b-b9ae-8f282742dbab" providerId="ADAL" clId="{1CEC6C77-2FEA-4DA7-AE0D-274B5CDEC542}" dt="2023-07-03T16:56:42.254" v="8863" actId="20577"/>
          <ac:spMkLst>
            <pc:docMk/>
            <pc:sldMk cId="1380700994" sldId="566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7-03T16:56:08.906" v="8850" actId="478"/>
          <ac:picMkLst>
            <pc:docMk/>
            <pc:sldMk cId="1380700994" sldId="566"/>
            <ac:picMk id="3" creationId="{2928219F-1741-B0B9-1AC7-6ACAC2BEAF2F}"/>
          </ac:picMkLst>
        </pc:picChg>
        <pc:picChg chg="add mod">
          <ac:chgData name="HAVISH MADHVAPATY" userId="71140313-2703-480b-b9ae-8f282742dbab" providerId="ADAL" clId="{1CEC6C77-2FEA-4DA7-AE0D-274B5CDEC542}" dt="2023-07-03T17:01:48.602" v="8885" actId="1035"/>
          <ac:picMkLst>
            <pc:docMk/>
            <pc:sldMk cId="1380700994" sldId="566"/>
            <ac:picMk id="4" creationId="{EC67C608-5C43-A06D-6DBD-B5B1B0842AC3}"/>
          </ac:picMkLst>
        </pc:picChg>
        <pc:picChg chg="add del mod">
          <ac:chgData name="HAVISH MADHVAPATY" userId="71140313-2703-480b-b9ae-8f282742dbab" providerId="ADAL" clId="{1CEC6C77-2FEA-4DA7-AE0D-274B5CDEC542}" dt="2023-07-03T17:01:26.934" v="8870" actId="478"/>
          <ac:picMkLst>
            <pc:docMk/>
            <pc:sldMk cId="1380700994" sldId="566"/>
            <ac:picMk id="6" creationId="{39FB7089-33F7-3541-CA39-137D4E06FCD2}"/>
          </ac:picMkLst>
        </pc:picChg>
        <pc:picChg chg="del">
          <ac:chgData name="HAVISH MADHVAPATY" userId="71140313-2703-480b-b9ae-8f282742dbab" providerId="ADAL" clId="{1CEC6C77-2FEA-4DA7-AE0D-274B5CDEC542}" dt="2023-07-03T16:56:09.605" v="8851" actId="478"/>
          <ac:picMkLst>
            <pc:docMk/>
            <pc:sldMk cId="1380700994" sldId="566"/>
            <ac:picMk id="9" creationId="{93563A44-4E83-10CE-A1DB-1455004F9991}"/>
          </ac:picMkLst>
        </pc:picChg>
        <pc:picChg chg="add mod">
          <ac:chgData name="HAVISH MADHVAPATY" userId="71140313-2703-480b-b9ae-8f282742dbab" providerId="ADAL" clId="{1CEC6C77-2FEA-4DA7-AE0D-274B5CDEC542}" dt="2023-07-03T17:01:38.204" v="8875" actId="1076"/>
          <ac:picMkLst>
            <pc:docMk/>
            <pc:sldMk cId="1380700994" sldId="566"/>
            <ac:picMk id="10" creationId="{91893F01-3A65-D5CE-8A00-0E653283F73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7:03:11.757" v="8900" actId="1076"/>
        <pc:sldMkLst>
          <pc:docMk/>
          <pc:sldMk cId="1994030010" sldId="567"/>
        </pc:sldMkLst>
        <pc:spChg chg="mod">
          <ac:chgData name="HAVISH MADHVAPATY" userId="71140313-2703-480b-b9ae-8f282742dbab" providerId="ADAL" clId="{1CEC6C77-2FEA-4DA7-AE0D-274B5CDEC542}" dt="2023-07-03T17:02:49.645" v="8895" actId="20577"/>
          <ac:spMkLst>
            <pc:docMk/>
            <pc:sldMk cId="1994030010" sldId="567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03T17:03:11.757" v="8900" actId="1076"/>
          <ac:picMkLst>
            <pc:docMk/>
            <pc:sldMk cId="1994030010" sldId="567"/>
            <ac:picMk id="3" creationId="{632875FE-9940-2069-482A-B5890A8F1188}"/>
          </ac:picMkLst>
        </pc:picChg>
        <pc:picChg chg="del">
          <ac:chgData name="HAVISH MADHVAPATY" userId="71140313-2703-480b-b9ae-8f282742dbab" providerId="ADAL" clId="{1CEC6C77-2FEA-4DA7-AE0D-274B5CDEC542}" dt="2023-07-03T17:02:51.358" v="8897" actId="478"/>
          <ac:picMkLst>
            <pc:docMk/>
            <pc:sldMk cId="1994030010" sldId="567"/>
            <ac:picMk id="4" creationId="{CC8B2A79-3E54-9032-A624-2E5D832F32C1}"/>
          </ac:picMkLst>
        </pc:picChg>
        <pc:picChg chg="del">
          <ac:chgData name="HAVISH MADHVAPATY" userId="71140313-2703-480b-b9ae-8f282742dbab" providerId="ADAL" clId="{1CEC6C77-2FEA-4DA7-AE0D-274B5CDEC542}" dt="2023-07-03T17:02:50.794" v="8896" actId="478"/>
          <ac:picMkLst>
            <pc:docMk/>
            <pc:sldMk cId="1994030010" sldId="567"/>
            <ac:picMk id="5" creationId="{C907F652-B6DA-DD64-99ED-C8E3111B481D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7:07:55.259" v="8950" actId="14100"/>
        <pc:sldMkLst>
          <pc:docMk/>
          <pc:sldMk cId="1220541045" sldId="568"/>
        </pc:sldMkLst>
        <pc:spChg chg="add del mod">
          <ac:chgData name="HAVISH MADHVAPATY" userId="71140313-2703-480b-b9ae-8f282742dbab" providerId="ADAL" clId="{1CEC6C77-2FEA-4DA7-AE0D-274B5CDEC542}" dt="2023-07-03T17:07:00.509" v="8938" actId="478"/>
          <ac:spMkLst>
            <pc:docMk/>
            <pc:sldMk cId="1220541045" sldId="568"/>
            <ac:spMk id="8" creationId="{5D1D774B-4E4C-5EBB-8776-229E8A934E68}"/>
          </ac:spMkLst>
        </pc:spChg>
        <pc:spChg chg="add mod">
          <ac:chgData name="HAVISH MADHVAPATY" userId="71140313-2703-480b-b9ae-8f282742dbab" providerId="ADAL" clId="{1CEC6C77-2FEA-4DA7-AE0D-274B5CDEC542}" dt="2023-07-03T17:06:56.987" v="8937" actId="14100"/>
          <ac:spMkLst>
            <pc:docMk/>
            <pc:sldMk cId="1220541045" sldId="568"/>
            <ac:spMk id="9" creationId="{B3273E38-F553-6A22-195B-C06BA2FC2CCB}"/>
          </ac:spMkLst>
        </pc:spChg>
        <pc:spChg chg="add mod">
          <ac:chgData name="HAVISH MADHVAPATY" userId="71140313-2703-480b-b9ae-8f282742dbab" providerId="ADAL" clId="{1CEC6C77-2FEA-4DA7-AE0D-274B5CDEC542}" dt="2023-07-03T17:07:55.259" v="8950" actId="14100"/>
          <ac:spMkLst>
            <pc:docMk/>
            <pc:sldMk cId="1220541045" sldId="568"/>
            <ac:spMk id="15" creationId="{722D2D70-4EBF-5CE2-BC72-463317E1EF65}"/>
          </ac:spMkLst>
        </pc:spChg>
        <pc:grpChg chg="add mod">
          <ac:chgData name="HAVISH MADHVAPATY" userId="71140313-2703-480b-b9ae-8f282742dbab" providerId="ADAL" clId="{1CEC6C77-2FEA-4DA7-AE0D-274B5CDEC542}" dt="2023-07-03T17:07:15.756" v="8942" actId="14100"/>
          <ac:grpSpMkLst>
            <pc:docMk/>
            <pc:sldMk cId="1220541045" sldId="568"/>
            <ac:grpSpMk id="12" creationId="{F84A91F0-CBBD-0AB5-88E4-D8843EC34EE5}"/>
          </ac:grpSpMkLst>
        </pc:grpChg>
        <pc:picChg chg="del">
          <ac:chgData name="HAVISH MADHVAPATY" userId="71140313-2703-480b-b9ae-8f282742dbab" providerId="ADAL" clId="{1CEC6C77-2FEA-4DA7-AE0D-274B5CDEC542}" dt="2023-07-03T17:03:55.664" v="8902" actId="478"/>
          <ac:picMkLst>
            <pc:docMk/>
            <pc:sldMk cId="1220541045" sldId="568"/>
            <ac:picMk id="3" creationId="{632875FE-9940-2069-482A-B5890A8F1188}"/>
          </ac:picMkLst>
        </pc:picChg>
        <pc:picChg chg="add del mod">
          <ac:chgData name="HAVISH MADHVAPATY" userId="71140313-2703-480b-b9ae-8f282742dbab" providerId="ADAL" clId="{1CEC6C77-2FEA-4DA7-AE0D-274B5CDEC542}" dt="2023-07-03T17:04:17.195" v="8907" actId="478"/>
          <ac:picMkLst>
            <pc:docMk/>
            <pc:sldMk cId="1220541045" sldId="568"/>
            <ac:picMk id="4" creationId="{90BA5129-472D-A15C-A155-B4C79BA37205}"/>
          </ac:picMkLst>
        </pc:picChg>
        <pc:picChg chg="add del mod">
          <ac:chgData name="HAVISH MADHVAPATY" userId="71140313-2703-480b-b9ae-8f282742dbab" providerId="ADAL" clId="{1CEC6C77-2FEA-4DA7-AE0D-274B5CDEC542}" dt="2023-07-03T17:06:44.938" v="8927" actId="478"/>
          <ac:picMkLst>
            <pc:docMk/>
            <pc:sldMk cId="1220541045" sldId="568"/>
            <ac:picMk id="6" creationId="{AFD6C021-609E-B3D4-A6DD-C284745E2430}"/>
          </ac:picMkLst>
        </pc:picChg>
        <pc:picChg chg="add mod ord">
          <ac:chgData name="HAVISH MADHVAPATY" userId="71140313-2703-480b-b9ae-8f282742dbab" providerId="ADAL" clId="{1CEC6C77-2FEA-4DA7-AE0D-274B5CDEC542}" dt="2023-07-03T17:06:49.102" v="8930" actId="167"/>
          <ac:picMkLst>
            <pc:docMk/>
            <pc:sldMk cId="1220541045" sldId="568"/>
            <ac:picMk id="11" creationId="{772659C8-0BCC-51B1-6DDA-9FA7EDD9AB7D}"/>
          </ac:picMkLst>
        </pc:picChg>
        <pc:picChg chg="add mod">
          <ac:chgData name="HAVISH MADHVAPATY" userId="71140313-2703-480b-b9ae-8f282742dbab" providerId="ADAL" clId="{1CEC6C77-2FEA-4DA7-AE0D-274B5CDEC542}" dt="2023-07-03T17:07:39.792" v="8945" actId="14100"/>
          <ac:picMkLst>
            <pc:docMk/>
            <pc:sldMk cId="1220541045" sldId="568"/>
            <ac:picMk id="14" creationId="{86959031-973D-8CC8-88E8-E9EED03DAF4C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7:12:28.973" v="9009" actId="1076"/>
        <pc:sldMkLst>
          <pc:docMk/>
          <pc:sldMk cId="1009876656" sldId="569"/>
        </pc:sldMkLst>
        <pc:spChg chg="add mod">
          <ac:chgData name="HAVISH MADHVAPATY" userId="71140313-2703-480b-b9ae-8f282742dbab" providerId="ADAL" clId="{1CEC6C77-2FEA-4DA7-AE0D-274B5CDEC542}" dt="2023-07-03T17:09:58.952" v="8980" actId="14100"/>
          <ac:spMkLst>
            <pc:docMk/>
            <pc:sldMk cId="1009876656" sldId="569"/>
            <ac:spMk id="4" creationId="{2DE837A8-958F-E7C0-042C-FC8FE1AF4FA7}"/>
          </ac:spMkLst>
        </pc:spChg>
        <pc:spChg chg="mod">
          <ac:chgData name="HAVISH MADHVAPATY" userId="71140313-2703-480b-b9ae-8f282742dbab" providerId="ADAL" clId="{1CEC6C77-2FEA-4DA7-AE0D-274B5CDEC542}" dt="2023-07-03T17:09:40.083" v="8973" actId="20577"/>
          <ac:spMkLst>
            <pc:docMk/>
            <pc:sldMk cId="1009876656" sldId="569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3T17:12:28.973" v="9009" actId="1076"/>
          <ac:spMkLst>
            <pc:docMk/>
            <pc:sldMk cId="1009876656" sldId="569"/>
            <ac:spMk id="8" creationId="{2A0C4E64-9AE3-2961-4C0F-1F5AD16753EB}"/>
          </ac:spMkLst>
        </pc:spChg>
        <pc:spChg chg="add mod">
          <ac:chgData name="HAVISH MADHVAPATY" userId="71140313-2703-480b-b9ae-8f282742dbab" providerId="ADAL" clId="{1CEC6C77-2FEA-4DA7-AE0D-274B5CDEC542}" dt="2023-07-03T17:12:28.973" v="9009" actId="1076"/>
          <ac:spMkLst>
            <pc:docMk/>
            <pc:sldMk cId="1009876656" sldId="569"/>
            <ac:spMk id="10" creationId="{22DE8F47-19C0-73EC-35F7-CE89BBB6DC12}"/>
          </ac:spMkLst>
        </pc:spChg>
        <pc:spChg chg="add mod">
          <ac:chgData name="HAVISH MADHVAPATY" userId="71140313-2703-480b-b9ae-8f282742dbab" providerId="ADAL" clId="{1CEC6C77-2FEA-4DA7-AE0D-274B5CDEC542}" dt="2023-07-03T17:12:28.973" v="9009" actId="1076"/>
          <ac:spMkLst>
            <pc:docMk/>
            <pc:sldMk cId="1009876656" sldId="569"/>
            <ac:spMk id="13" creationId="{444B102F-5D31-3650-389B-D369612FC9DE}"/>
          </ac:spMkLst>
        </pc:spChg>
        <pc:spChg chg="del">
          <ac:chgData name="HAVISH MADHVAPATY" userId="71140313-2703-480b-b9ae-8f282742dbab" providerId="ADAL" clId="{1CEC6C77-2FEA-4DA7-AE0D-274B5CDEC542}" dt="2023-07-03T17:09:41.682" v="8974" actId="478"/>
          <ac:spMkLst>
            <pc:docMk/>
            <pc:sldMk cId="1009876656" sldId="569"/>
            <ac:spMk id="15" creationId="{722D2D70-4EBF-5CE2-BC72-463317E1EF65}"/>
          </ac:spMkLst>
        </pc:spChg>
        <pc:grpChg chg="del">
          <ac:chgData name="HAVISH MADHVAPATY" userId="71140313-2703-480b-b9ae-8f282742dbab" providerId="ADAL" clId="{1CEC6C77-2FEA-4DA7-AE0D-274B5CDEC542}" dt="2023-07-03T17:09:35.090" v="8952" actId="478"/>
          <ac:grpSpMkLst>
            <pc:docMk/>
            <pc:sldMk cId="1009876656" sldId="569"/>
            <ac:grpSpMk id="12" creationId="{F84A91F0-CBBD-0AB5-88E4-D8843EC34EE5}"/>
          </ac:grpSpMkLst>
        </pc:grpChg>
        <pc:picChg chg="add mod">
          <ac:chgData name="HAVISH MADHVAPATY" userId="71140313-2703-480b-b9ae-8f282742dbab" providerId="ADAL" clId="{1CEC6C77-2FEA-4DA7-AE0D-274B5CDEC542}" dt="2023-07-03T17:09:47.268" v="8977" actId="14100"/>
          <ac:picMkLst>
            <pc:docMk/>
            <pc:sldMk cId="1009876656" sldId="569"/>
            <ac:picMk id="3" creationId="{53A05F52-D201-1229-75D2-14B0939CB6C3}"/>
          </ac:picMkLst>
        </pc:picChg>
        <pc:picChg chg="add mod">
          <ac:chgData name="HAVISH MADHVAPATY" userId="71140313-2703-480b-b9ae-8f282742dbab" providerId="ADAL" clId="{1CEC6C77-2FEA-4DA7-AE0D-274B5CDEC542}" dt="2023-07-03T17:12:28.973" v="9009" actId="1076"/>
          <ac:picMkLst>
            <pc:docMk/>
            <pc:sldMk cId="1009876656" sldId="569"/>
            <ac:picMk id="6" creationId="{0C6C1AA6-5A29-ACD1-6B1C-175B05652B91}"/>
          </ac:picMkLst>
        </pc:picChg>
        <pc:picChg chg="del">
          <ac:chgData name="HAVISH MADHVAPATY" userId="71140313-2703-480b-b9ae-8f282742dbab" providerId="ADAL" clId="{1CEC6C77-2FEA-4DA7-AE0D-274B5CDEC542}" dt="2023-07-03T17:09:35.585" v="8953" actId="478"/>
          <ac:picMkLst>
            <pc:docMk/>
            <pc:sldMk cId="1009876656" sldId="569"/>
            <ac:picMk id="14" creationId="{86959031-973D-8CC8-88E8-E9EED03DAF4C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3T17:17:39.843" v="9034" actId="1076"/>
        <pc:sldMkLst>
          <pc:docMk/>
          <pc:sldMk cId="3738541438" sldId="570"/>
        </pc:sldMkLst>
        <pc:spChg chg="del">
          <ac:chgData name="HAVISH MADHVAPATY" userId="71140313-2703-480b-b9ae-8f282742dbab" providerId="ADAL" clId="{1CEC6C77-2FEA-4DA7-AE0D-274B5CDEC542}" dt="2023-07-03T17:16:49.445" v="9015" actId="478"/>
          <ac:spMkLst>
            <pc:docMk/>
            <pc:sldMk cId="3738541438" sldId="570"/>
            <ac:spMk id="4" creationId="{2DE837A8-958F-E7C0-042C-FC8FE1AF4FA7}"/>
          </ac:spMkLst>
        </pc:spChg>
        <pc:spChg chg="mod">
          <ac:chgData name="HAVISH MADHVAPATY" userId="71140313-2703-480b-b9ae-8f282742dbab" providerId="ADAL" clId="{1CEC6C77-2FEA-4DA7-AE0D-274B5CDEC542}" dt="2023-07-03T17:16:55.362" v="9028" actId="20577"/>
          <ac:spMkLst>
            <pc:docMk/>
            <pc:sldMk cId="3738541438" sldId="570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7-03T17:16:49.445" v="9015" actId="478"/>
          <ac:spMkLst>
            <pc:docMk/>
            <pc:sldMk cId="3738541438" sldId="570"/>
            <ac:spMk id="8" creationId="{2A0C4E64-9AE3-2961-4C0F-1F5AD16753EB}"/>
          </ac:spMkLst>
        </pc:spChg>
        <pc:spChg chg="del">
          <ac:chgData name="HAVISH MADHVAPATY" userId="71140313-2703-480b-b9ae-8f282742dbab" providerId="ADAL" clId="{1CEC6C77-2FEA-4DA7-AE0D-274B5CDEC542}" dt="2023-07-03T17:16:49.445" v="9015" actId="478"/>
          <ac:spMkLst>
            <pc:docMk/>
            <pc:sldMk cId="3738541438" sldId="570"/>
            <ac:spMk id="10" creationId="{22DE8F47-19C0-73EC-35F7-CE89BBB6DC12}"/>
          </ac:spMkLst>
        </pc:spChg>
        <pc:spChg chg="del">
          <ac:chgData name="HAVISH MADHVAPATY" userId="71140313-2703-480b-b9ae-8f282742dbab" providerId="ADAL" clId="{1CEC6C77-2FEA-4DA7-AE0D-274B5CDEC542}" dt="2023-07-03T17:16:49.445" v="9015" actId="478"/>
          <ac:spMkLst>
            <pc:docMk/>
            <pc:sldMk cId="3738541438" sldId="570"/>
            <ac:spMk id="13" creationId="{444B102F-5D31-3650-389B-D369612FC9DE}"/>
          </ac:spMkLst>
        </pc:spChg>
        <pc:picChg chg="del">
          <ac:chgData name="HAVISH MADHVAPATY" userId="71140313-2703-480b-b9ae-8f282742dbab" providerId="ADAL" clId="{1CEC6C77-2FEA-4DA7-AE0D-274B5CDEC542}" dt="2023-07-03T17:16:45.890" v="9012" actId="478"/>
          <ac:picMkLst>
            <pc:docMk/>
            <pc:sldMk cId="3738541438" sldId="570"/>
            <ac:picMk id="3" creationId="{53A05F52-D201-1229-75D2-14B0939CB6C3}"/>
          </ac:picMkLst>
        </pc:picChg>
        <pc:picChg chg="add mod">
          <ac:chgData name="HAVISH MADHVAPATY" userId="71140313-2703-480b-b9ae-8f282742dbab" providerId="ADAL" clId="{1CEC6C77-2FEA-4DA7-AE0D-274B5CDEC542}" dt="2023-07-03T17:17:33.920" v="9031" actId="14100"/>
          <ac:picMkLst>
            <pc:docMk/>
            <pc:sldMk cId="3738541438" sldId="570"/>
            <ac:picMk id="5" creationId="{FF3CB0C5-B0AF-93E4-D6C8-82310A1E5A19}"/>
          </ac:picMkLst>
        </pc:picChg>
        <pc:picChg chg="del">
          <ac:chgData name="HAVISH MADHVAPATY" userId="71140313-2703-480b-b9ae-8f282742dbab" providerId="ADAL" clId="{1CEC6C77-2FEA-4DA7-AE0D-274B5CDEC542}" dt="2023-07-03T17:16:45.375" v="9011" actId="478"/>
          <ac:picMkLst>
            <pc:docMk/>
            <pc:sldMk cId="3738541438" sldId="570"/>
            <ac:picMk id="6" creationId="{0C6C1AA6-5A29-ACD1-6B1C-175B05652B91}"/>
          </ac:picMkLst>
        </pc:picChg>
        <pc:picChg chg="add mod">
          <ac:chgData name="HAVISH MADHVAPATY" userId="71140313-2703-480b-b9ae-8f282742dbab" providerId="ADAL" clId="{1CEC6C77-2FEA-4DA7-AE0D-274B5CDEC542}" dt="2023-07-03T17:17:39.843" v="9034" actId="1076"/>
          <ac:picMkLst>
            <pc:docMk/>
            <pc:sldMk cId="3738541438" sldId="570"/>
            <ac:picMk id="11" creationId="{53CED081-0F96-0D1E-5390-75CD6BF4FF7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6:13:47.458" v="9151" actId="1076"/>
        <pc:sldMkLst>
          <pc:docMk/>
          <pc:sldMk cId="118855564" sldId="571"/>
        </pc:sldMkLst>
        <pc:spChg chg="mod">
          <ac:chgData name="HAVISH MADHVAPATY" userId="71140313-2703-480b-b9ae-8f282742dbab" providerId="ADAL" clId="{1CEC6C77-2FEA-4DA7-AE0D-274B5CDEC542}" dt="2023-07-06T16:08:59.344" v="9063" actId="20577"/>
          <ac:spMkLst>
            <pc:docMk/>
            <pc:sldMk cId="118855564" sldId="571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06T16:13:24.635" v="9144" actId="20577"/>
          <ac:spMkLst>
            <pc:docMk/>
            <pc:sldMk cId="118855564" sldId="571"/>
            <ac:spMk id="9" creationId="{1F82239D-4C5F-8B2D-C2A1-A4F842C1D1F1}"/>
          </ac:spMkLst>
        </pc:spChg>
        <pc:picChg chg="del">
          <ac:chgData name="HAVISH MADHVAPATY" userId="71140313-2703-480b-b9ae-8f282742dbab" providerId="ADAL" clId="{1CEC6C77-2FEA-4DA7-AE0D-274B5CDEC542}" dt="2023-07-06T16:12:27.797" v="9068" actId="478"/>
          <ac:picMkLst>
            <pc:docMk/>
            <pc:sldMk cId="118855564" sldId="571"/>
            <ac:picMk id="3" creationId="{D0D36252-5FB6-84E2-F5EA-3BF478F17A0C}"/>
          </ac:picMkLst>
        </pc:picChg>
        <pc:picChg chg="add mod">
          <ac:chgData name="HAVISH MADHVAPATY" userId="71140313-2703-480b-b9ae-8f282742dbab" providerId="ADAL" clId="{1CEC6C77-2FEA-4DA7-AE0D-274B5CDEC542}" dt="2023-07-06T16:12:46.133" v="9072" actId="1076"/>
          <ac:picMkLst>
            <pc:docMk/>
            <pc:sldMk cId="118855564" sldId="571"/>
            <ac:picMk id="4" creationId="{1334137C-2170-D06B-E993-3D7B8A641323}"/>
          </ac:picMkLst>
        </pc:picChg>
        <pc:picChg chg="del">
          <ac:chgData name="HAVISH MADHVAPATY" userId="71140313-2703-480b-b9ae-8f282742dbab" providerId="ADAL" clId="{1CEC6C77-2FEA-4DA7-AE0D-274B5CDEC542}" dt="2023-07-06T16:12:23.681" v="9066" actId="478"/>
          <ac:picMkLst>
            <pc:docMk/>
            <pc:sldMk cId="118855564" sldId="571"/>
            <ac:picMk id="5" creationId="{505A6FC1-07BA-EF05-1499-48F6D89AB2B3}"/>
          </ac:picMkLst>
        </pc:picChg>
        <pc:picChg chg="add mod">
          <ac:chgData name="HAVISH MADHVAPATY" userId="71140313-2703-480b-b9ae-8f282742dbab" providerId="ADAL" clId="{1CEC6C77-2FEA-4DA7-AE0D-274B5CDEC542}" dt="2023-07-06T16:12:43.744" v="9071" actId="1076"/>
          <ac:picMkLst>
            <pc:docMk/>
            <pc:sldMk cId="118855564" sldId="571"/>
            <ac:picMk id="8" creationId="{EC1B6719-5841-DE93-C3C9-ECCAE091A3CC}"/>
          </ac:picMkLst>
        </pc:picChg>
        <pc:picChg chg="add mod modCrop">
          <ac:chgData name="HAVISH MADHVAPATY" userId="71140313-2703-480b-b9ae-8f282742dbab" providerId="ADAL" clId="{1CEC6C77-2FEA-4DA7-AE0D-274B5CDEC542}" dt="2023-07-06T16:13:47.458" v="9151" actId="1076"/>
          <ac:picMkLst>
            <pc:docMk/>
            <pc:sldMk cId="118855564" sldId="571"/>
            <ac:picMk id="10" creationId="{8A11D5E7-9D14-B488-5551-62367E09799B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6:30:53.374" v="9401" actId="1036"/>
        <pc:sldMkLst>
          <pc:docMk/>
          <pc:sldMk cId="2957195154" sldId="572"/>
        </pc:sldMkLst>
        <pc:spChg chg="add del mod">
          <ac:chgData name="HAVISH MADHVAPATY" userId="71140313-2703-480b-b9ae-8f282742dbab" providerId="ADAL" clId="{1CEC6C77-2FEA-4DA7-AE0D-274B5CDEC542}" dt="2023-07-06T16:30:22.329" v="9370" actId="21"/>
          <ac:spMkLst>
            <pc:docMk/>
            <pc:sldMk cId="2957195154" sldId="572"/>
            <ac:spMk id="4" creationId="{86EFC244-E05C-0BA8-7ACE-074FF2F10016}"/>
          </ac:spMkLst>
        </pc:spChg>
        <pc:spChg chg="add del mod">
          <ac:chgData name="HAVISH MADHVAPATY" userId="71140313-2703-480b-b9ae-8f282742dbab" providerId="ADAL" clId="{1CEC6C77-2FEA-4DA7-AE0D-274B5CDEC542}" dt="2023-07-06T16:30:22.329" v="9370" actId="21"/>
          <ac:spMkLst>
            <pc:docMk/>
            <pc:sldMk cId="2957195154" sldId="572"/>
            <ac:spMk id="5" creationId="{4A054415-D0EF-E868-9D99-4C27F8DCF4AB}"/>
          </ac:spMkLst>
        </pc:spChg>
        <pc:spChg chg="mod">
          <ac:chgData name="HAVISH MADHVAPATY" userId="71140313-2703-480b-b9ae-8f282742dbab" providerId="ADAL" clId="{1CEC6C77-2FEA-4DA7-AE0D-274B5CDEC542}" dt="2023-07-06T16:23:12.764" v="9182" actId="20577"/>
          <ac:spMkLst>
            <pc:docMk/>
            <pc:sldMk cId="2957195154" sldId="572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1CEC6C77-2FEA-4DA7-AE0D-274B5CDEC542}" dt="2023-07-06T16:30:22.329" v="9370" actId="21"/>
          <ac:spMkLst>
            <pc:docMk/>
            <pc:sldMk cId="2957195154" sldId="572"/>
            <ac:spMk id="9" creationId="{9CB29ADF-CE9D-2F3F-14D8-1E2675BDCEB3}"/>
          </ac:spMkLst>
        </pc:spChg>
        <pc:spChg chg="add mod">
          <ac:chgData name="HAVISH MADHVAPATY" userId="71140313-2703-480b-b9ae-8f282742dbab" providerId="ADAL" clId="{1CEC6C77-2FEA-4DA7-AE0D-274B5CDEC542}" dt="2023-07-06T16:30:17.122" v="9369" actId="1076"/>
          <ac:spMkLst>
            <pc:docMk/>
            <pc:sldMk cId="2957195154" sldId="572"/>
            <ac:spMk id="10" creationId="{8D57C087-E9B6-5F98-B3DA-02EE16018208}"/>
          </ac:spMkLst>
        </pc:spChg>
        <pc:spChg chg="add mod">
          <ac:chgData name="HAVISH MADHVAPATY" userId="71140313-2703-480b-b9ae-8f282742dbab" providerId="ADAL" clId="{1CEC6C77-2FEA-4DA7-AE0D-274B5CDEC542}" dt="2023-07-06T16:30:17.122" v="9369" actId="1076"/>
          <ac:spMkLst>
            <pc:docMk/>
            <pc:sldMk cId="2957195154" sldId="572"/>
            <ac:spMk id="11" creationId="{467C504A-AC6D-A8A3-7577-F1D3D873A154}"/>
          </ac:spMkLst>
        </pc:spChg>
        <pc:spChg chg="add mod">
          <ac:chgData name="HAVISH MADHVAPATY" userId="71140313-2703-480b-b9ae-8f282742dbab" providerId="ADAL" clId="{1CEC6C77-2FEA-4DA7-AE0D-274B5CDEC542}" dt="2023-07-06T16:30:29.613" v="9379" actId="1038"/>
          <ac:spMkLst>
            <pc:docMk/>
            <pc:sldMk cId="2957195154" sldId="572"/>
            <ac:spMk id="15" creationId="{1D567842-6F35-6D0E-7B19-03D935870EF5}"/>
          </ac:spMkLst>
        </pc:spChg>
        <pc:spChg chg="del">
          <ac:chgData name="HAVISH MADHVAPATY" userId="71140313-2703-480b-b9ae-8f282742dbab" providerId="ADAL" clId="{1CEC6C77-2FEA-4DA7-AE0D-274B5CDEC542}" dt="2023-07-06T16:23:16.520" v="9186" actId="478"/>
          <ac:spMkLst>
            <pc:docMk/>
            <pc:sldMk cId="2957195154" sldId="572"/>
            <ac:spMk id="17" creationId="{EDE5BEA6-75F2-5E8F-0E16-3815AEBABF9B}"/>
          </ac:spMkLst>
        </pc:spChg>
        <pc:spChg chg="del">
          <ac:chgData name="HAVISH MADHVAPATY" userId="71140313-2703-480b-b9ae-8f282742dbab" providerId="ADAL" clId="{1CEC6C77-2FEA-4DA7-AE0D-274B5CDEC542}" dt="2023-07-06T16:23:16.520" v="9186" actId="478"/>
          <ac:spMkLst>
            <pc:docMk/>
            <pc:sldMk cId="2957195154" sldId="572"/>
            <ac:spMk id="18" creationId="{6960E99B-A193-8346-090B-F0F3A2E770DB}"/>
          </ac:spMkLst>
        </pc:spChg>
        <pc:spChg chg="add mod">
          <ac:chgData name="HAVISH MADHVAPATY" userId="71140313-2703-480b-b9ae-8f282742dbab" providerId="ADAL" clId="{1CEC6C77-2FEA-4DA7-AE0D-274B5CDEC542}" dt="2023-07-06T16:30:53.374" v="9401" actId="1036"/>
          <ac:spMkLst>
            <pc:docMk/>
            <pc:sldMk cId="2957195154" sldId="572"/>
            <ac:spMk id="19" creationId="{C97D5693-BA5B-0285-2903-DC64F099FD0F}"/>
          </ac:spMkLst>
        </pc:spChg>
        <pc:spChg chg="add del mod">
          <ac:chgData name="HAVISH MADHVAPATY" userId="71140313-2703-480b-b9ae-8f282742dbab" providerId="ADAL" clId="{1CEC6C77-2FEA-4DA7-AE0D-274B5CDEC542}" dt="2023-07-06T16:30:32.090" v="9380" actId="478"/>
          <ac:spMkLst>
            <pc:docMk/>
            <pc:sldMk cId="2957195154" sldId="572"/>
            <ac:spMk id="21" creationId="{3832DE28-975E-94C1-9F3D-58AFC2FCBC21}"/>
          </ac:spMkLst>
        </pc:spChg>
        <pc:grpChg chg="del">
          <ac:chgData name="HAVISH MADHVAPATY" userId="71140313-2703-480b-b9ae-8f282742dbab" providerId="ADAL" clId="{1CEC6C77-2FEA-4DA7-AE0D-274B5CDEC542}" dt="2023-07-06T16:23:15.034" v="9185" actId="478"/>
          <ac:grpSpMkLst>
            <pc:docMk/>
            <pc:sldMk cId="2957195154" sldId="572"/>
            <ac:grpSpMk id="23" creationId="{2FAD4665-5364-4F48-5D3B-B67579500D30}"/>
          </ac:grpSpMkLst>
        </pc:grpChg>
        <pc:picChg chg="add del mod">
          <ac:chgData name="HAVISH MADHVAPATY" userId="71140313-2703-480b-b9ae-8f282742dbab" providerId="ADAL" clId="{1CEC6C77-2FEA-4DA7-AE0D-274B5CDEC542}" dt="2023-07-06T16:25:35.416" v="9197" actId="478"/>
          <ac:picMkLst>
            <pc:docMk/>
            <pc:sldMk cId="2957195154" sldId="572"/>
            <ac:picMk id="3" creationId="{D0E1AB3C-B40C-1AE4-EAE4-480D73BCACD2}"/>
          </ac:picMkLst>
        </pc:picChg>
        <pc:picChg chg="add del mod ord">
          <ac:chgData name="HAVISH MADHVAPATY" userId="71140313-2703-480b-b9ae-8f282742dbab" providerId="ADAL" clId="{1CEC6C77-2FEA-4DA7-AE0D-274B5CDEC542}" dt="2023-07-06T16:30:03.560" v="9364" actId="478"/>
          <ac:picMkLst>
            <pc:docMk/>
            <pc:sldMk cId="2957195154" sldId="572"/>
            <ac:picMk id="8" creationId="{403076EC-1928-2B49-6E23-B945D44F028E}"/>
          </ac:picMkLst>
        </pc:picChg>
        <pc:picChg chg="del">
          <ac:chgData name="HAVISH MADHVAPATY" userId="71140313-2703-480b-b9ae-8f282742dbab" providerId="ADAL" clId="{1CEC6C77-2FEA-4DA7-AE0D-274B5CDEC542}" dt="2023-07-06T16:23:13.976" v="9183" actId="478"/>
          <ac:picMkLst>
            <pc:docMk/>
            <pc:sldMk cId="2957195154" sldId="572"/>
            <ac:picMk id="13" creationId="{14B29C21-2D5C-8B53-648B-415AF4C3FB61}"/>
          </ac:picMkLst>
        </pc:picChg>
        <pc:picChg chg="add mod">
          <ac:chgData name="HAVISH MADHVAPATY" userId="71140313-2703-480b-b9ae-8f282742dbab" providerId="ADAL" clId="{1CEC6C77-2FEA-4DA7-AE0D-274B5CDEC542}" dt="2023-07-06T16:30:40.134" v="9383" actId="34135"/>
          <ac:picMkLst>
            <pc:docMk/>
            <pc:sldMk cId="2957195154" sldId="572"/>
            <ac:picMk id="14" creationId="{A5E87258-1A46-0207-7293-FB042371DCE4}"/>
          </ac:picMkLst>
        </pc:picChg>
        <pc:picChg chg="del">
          <ac:chgData name="HAVISH MADHVAPATY" userId="71140313-2703-480b-b9ae-8f282742dbab" providerId="ADAL" clId="{1CEC6C77-2FEA-4DA7-AE0D-274B5CDEC542}" dt="2023-07-06T16:23:16.520" v="9186" actId="478"/>
          <ac:picMkLst>
            <pc:docMk/>
            <pc:sldMk cId="2957195154" sldId="572"/>
            <ac:picMk id="16" creationId="{9D841F82-8DF1-E4C2-DC45-9E09E848D412}"/>
          </ac:picMkLst>
        </pc:picChg>
        <pc:picChg chg="del">
          <ac:chgData name="HAVISH MADHVAPATY" userId="71140313-2703-480b-b9ae-8f282742dbab" providerId="ADAL" clId="{1CEC6C77-2FEA-4DA7-AE0D-274B5CDEC542}" dt="2023-07-06T16:23:16.520" v="9186" actId="478"/>
          <ac:picMkLst>
            <pc:docMk/>
            <pc:sldMk cId="2957195154" sldId="572"/>
            <ac:picMk id="20" creationId="{9B8B79D4-5F73-3B70-2197-E0C71D9CBE21}"/>
          </ac:picMkLst>
        </pc:picChg>
        <pc:picChg chg="del">
          <ac:chgData name="HAVISH MADHVAPATY" userId="71140313-2703-480b-b9ae-8f282742dbab" providerId="ADAL" clId="{1CEC6C77-2FEA-4DA7-AE0D-274B5CDEC542}" dt="2023-07-06T16:23:14.411" v="9184" actId="478"/>
          <ac:picMkLst>
            <pc:docMk/>
            <pc:sldMk cId="2957195154" sldId="572"/>
            <ac:picMk id="22" creationId="{4DDC4619-9232-631F-67D6-3D8F88324F5B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6:36:35.625" v="9510" actId="14100"/>
        <pc:sldMkLst>
          <pc:docMk/>
          <pc:sldMk cId="2934859289" sldId="573"/>
        </pc:sldMkLst>
        <pc:spChg chg="add del mod">
          <ac:chgData name="HAVISH MADHVAPATY" userId="71140313-2703-480b-b9ae-8f282742dbab" providerId="ADAL" clId="{1CEC6C77-2FEA-4DA7-AE0D-274B5CDEC542}" dt="2023-07-06T16:33:52.105" v="9420" actId="21"/>
          <ac:spMkLst>
            <pc:docMk/>
            <pc:sldMk cId="2934859289" sldId="573"/>
            <ac:spMk id="4" creationId="{A7F1F0B4-06F8-70A8-BDD0-DEA265D66811}"/>
          </ac:spMkLst>
        </pc:spChg>
        <pc:spChg chg="add mod">
          <ac:chgData name="HAVISH MADHVAPATY" userId="71140313-2703-480b-b9ae-8f282742dbab" providerId="ADAL" clId="{1CEC6C77-2FEA-4DA7-AE0D-274B5CDEC542}" dt="2023-07-06T16:34:15.211" v="9439" actId="14100"/>
          <ac:spMkLst>
            <pc:docMk/>
            <pc:sldMk cId="2934859289" sldId="573"/>
            <ac:spMk id="6" creationId="{B1B2B57D-7167-0DE4-1F34-036FC524752A}"/>
          </ac:spMkLst>
        </pc:spChg>
        <pc:spChg chg="mod">
          <ac:chgData name="HAVISH MADHVAPATY" userId="71140313-2703-480b-b9ae-8f282742dbab" providerId="ADAL" clId="{1CEC6C77-2FEA-4DA7-AE0D-274B5CDEC542}" dt="2023-07-06T16:31:36.916" v="9412" actId="20577"/>
          <ac:spMkLst>
            <pc:docMk/>
            <pc:sldMk cId="2934859289" sldId="573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6T16:34:48.735" v="9462" actId="1037"/>
          <ac:spMkLst>
            <pc:docMk/>
            <pc:sldMk cId="2934859289" sldId="573"/>
            <ac:spMk id="8" creationId="{844BD151-77D9-CE4F-8F4A-DE8D0BB29841}"/>
          </ac:spMkLst>
        </pc:spChg>
        <pc:spChg chg="del">
          <ac:chgData name="HAVISH MADHVAPATY" userId="71140313-2703-480b-b9ae-8f282742dbab" providerId="ADAL" clId="{1CEC6C77-2FEA-4DA7-AE0D-274B5CDEC542}" dt="2023-07-06T16:33:43.305" v="9416" actId="478"/>
          <ac:spMkLst>
            <pc:docMk/>
            <pc:sldMk cId="2934859289" sldId="573"/>
            <ac:spMk id="10" creationId="{8D57C087-E9B6-5F98-B3DA-02EE16018208}"/>
          </ac:spMkLst>
        </pc:spChg>
        <pc:spChg chg="mod">
          <ac:chgData name="HAVISH MADHVAPATY" userId="71140313-2703-480b-b9ae-8f282742dbab" providerId="ADAL" clId="{1CEC6C77-2FEA-4DA7-AE0D-274B5CDEC542}" dt="2023-07-06T16:35:03.336" v="9488" actId="20577"/>
          <ac:spMkLst>
            <pc:docMk/>
            <pc:sldMk cId="2934859289" sldId="573"/>
            <ac:spMk id="11" creationId="{467C504A-AC6D-A8A3-7577-F1D3D873A154}"/>
          </ac:spMkLst>
        </pc:spChg>
        <pc:spChg chg="del">
          <ac:chgData name="HAVISH MADHVAPATY" userId="71140313-2703-480b-b9ae-8f282742dbab" providerId="ADAL" clId="{1CEC6C77-2FEA-4DA7-AE0D-274B5CDEC542}" dt="2023-07-06T16:33:49.044" v="9418" actId="21"/>
          <ac:spMkLst>
            <pc:docMk/>
            <pc:sldMk cId="2934859289" sldId="573"/>
            <ac:spMk id="15" creationId="{1D567842-6F35-6D0E-7B19-03D935870EF5}"/>
          </ac:spMkLst>
        </pc:spChg>
        <pc:spChg chg="add mod">
          <ac:chgData name="HAVISH MADHVAPATY" userId="71140313-2703-480b-b9ae-8f282742dbab" providerId="ADAL" clId="{1CEC6C77-2FEA-4DA7-AE0D-274B5CDEC542}" dt="2023-07-06T16:36:35.625" v="9510" actId="14100"/>
          <ac:spMkLst>
            <pc:docMk/>
            <pc:sldMk cId="2934859289" sldId="573"/>
            <ac:spMk id="17" creationId="{49F260A9-7E25-59D4-FB19-31A4649D03CF}"/>
          </ac:spMkLst>
        </pc:spChg>
        <pc:spChg chg="del">
          <ac:chgData name="HAVISH MADHVAPATY" userId="71140313-2703-480b-b9ae-8f282742dbab" providerId="ADAL" clId="{1CEC6C77-2FEA-4DA7-AE0D-274B5CDEC542}" dt="2023-07-06T16:34:52.851" v="9463" actId="478"/>
          <ac:spMkLst>
            <pc:docMk/>
            <pc:sldMk cId="2934859289" sldId="573"/>
            <ac:spMk id="19" creationId="{C97D5693-BA5B-0285-2903-DC64F099FD0F}"/>
          </ac:spMkLst>
        </pc:spChg>
        <pc:picChg chg="add del mod">
          <ac:chgData name="HAVISH MADHVAPATY" userId="71140313-2703-480b-b9ae-8f282742dbab" providerId="ADAL" clId="{1CEC6C77-2FEA-4DA7-AE0D-274B5CDEC542}" dt="2023-07-06T16:33:49.044" v="9418" actId="21"/>
          <ac:picMkLst>
            <pc:docMk/>
            <pc:sldMk cId="2934859289" sldId="573"/>
            <ac:picMk id="3" creationId="{6B6B9D56-EC49-F4F5-DA60-FDF1F362070C}"/>
          </ac:picMkLst>
        </pc:picChg>
        <pc:picChg chg="add mod">
          <ac:chgData name="HAVISH MADHVAPATY" userId="71140313-2703-480b-b9ae-8f282742dbab" providerId="ADAL" clId="{1CEC6C77-2FEA-4DA7-AE0D-274B5CDEC542}" dt="2023-07-06T16:33:49.313" v="9419"/>
          <ac:picMkLst>
            <pc:docMk/>
            <pc:sldMk cId="2934859289" sldId="573"/>
            <ac:picMk id="5" creationId="{65EC34B0-61AF-4D48-42CA-57A3B39AD090}"/>
          </ac:picMkLst>
        </pc:picChg>
        <pc:picChg chg="add del mod">
          <ac:chgData name="HAVISH MADHVAPATY" userId="71140313-2703-480b-b9ae-8f282742dbab" providerId="ADAL" clId="{1CEC6C77-2FEA-4DA7-AE0D-274B5CDEC542}" dt="2023-07-06T16:36:05.463" v="9494" actId="478"/>
          <ac:picMkLst>
            <pc:docMk/>
            <pc:sldMk cId="2934859289" sldId="573"/>
            <ac:picMk id="12" creationId="{9FEF1885-EDBB-3151-1B6D-F215AA19AEE8}"/>
          </ac:picMkLst>
        </pc:picChg>
        <pc:picChg chg="del">
          <ac:chgData name="HAVISH MADHVAPATY" userId="71140313-2703-480b-b9ae-8f282742dbab" providerId="ADAL" clId="{1CEC6C77-2FEA-4DA7-AE0D-274B5CDEC542}" dt="2023-07-06T16:31:43.484" v="9413" actId="478"/>
          <ac:picMkLst>
            <pc:docMk/>
            <pc:sldMk cId="2934859289" sldId="573"/>
            <ac:picMk id="14" creationId="{A5E87258-1A46-0207-7293-FB042371DCE4}"/>
          </ac:picMkLst>
        </pc:picChg>
        <pc:picChg chg="add mod">
          <ac:chgData name="HAVISH MADHVAPATY" userId="71140313-2703-480b-b9ae-8f282742dbab" providerId="ADAL" clId="{1CEC6C77-2FEA-4DA7-AE0D-274B5CDEC542}" dt="2023-07-06T16:36:16.175" v="9505" actId="1038"/>
          <ac:picMkLst>
            <pc:docMk/>
            <pc:sldMk cId="2934859289" sldId="573"/>
            <ac:picMk id="16" creationId="{158600BC-41AC-8BD5-95D5-CFC6BA50CD61}"/>
          </ac:picMkLst>
        </pc:picChg>
      </pc:sldChg>
      <pc:sldChg chg="add">
        <pc:chgData name="HAVISH MADHVAPATY" userId="71140313-2703-480b-b9ae-8f282742dbab" providerId="ADAL" clId="{1CEC6C77-2FEA-4DA7-AE0D-274B5CDEC542}" dt="2023-07-06T17:05:39.367" v="9511" actId="2890"/>
        <pc:sldMkLst>
          <pc:docMk/>
          <pc:sldMk cId="701452095" sldId="574"/>
        </pc:sldMkLst>
      </pc:sldChg>
      <pc:sldChg chg="addSp delSp modSp add mod ord">
        <pc:chgData name="HAVISH MADHVAPATY" userId="71140313-2703-480b-b9ae-8f282742dbab" providerId="ADAL" clId="{1CEC6C77-2FEA-4DA7-AE0D-274B5CDEC542}" dt="2023-07-06T17:45:36.662" v="9673" actId="14100"/>
        <pc:sldMkLst>
          <pc:docMk/>
          <pc:sldMk cId="2948635356" sldId="575"/>
        </pc:sldMkLst>
        <pc:spChg chg="add del mod">
          <ac:chgData name="HAVISH MADHVAPATY" userId="71140313-2703-480b-b9ae-8f282742dbab" providerId="ADAL" clId="{1CEC6C77-2FEA-4DA7-AE0D-274B5CDEC542}" dt="2023-07-06T17:23:04.358" v="9631" actId="1076"/>
          <ac:spMkLst>
            <pc:docMk/>
            <pc:sldMk cId="2948635356" sldId="575"/>
            <ac:spMk id="6" creationId="{B00AC8D0-5BA9-A8E2-9FC0-68BF689AD57F}"/>
          </ac:spMkLst>
        </pc:spChg>
        <pc:spChg chg="mod">
          <ac:chgData name="HAVISH MADHVAPATY" userId="71140313-2703-480b-b9ae-8f282742dbab" providerId="ADAL" clId="{1CEC6C77-2FEA-4DA7-AE0D-274B5CDEC542}" dt="2023-07-06T17:12:00.679" v="9577" actId="20577"/>
          <ac:spMkLst>
            <pc:docMk/>
            <pc:sldMk cId="2948635356" sldId="575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1CEC6C77-2FEA-4DA7-AE0D-274B5CDEC542}" dt="2023-07-06T17:22:44.279" v="9594" actId="14100"/>
          <ac:spMkLst>
            <pc:docMk/>
            <pc:sldMk cId="2948635356" sldId="575"/>
            <ac:spMk id="9" creationId="{3C58D5F0-F5A2-12FE-91B6-801FE3333A2E}"/>
          </ac:spMkLst>
        </pc:spChg>
        <pc:spChg chg="mod">
          <ac:chgData name="HAVISH MADHVAPATY" userId="71140313-2703-480b-b9ae-8f282742dbab" providerId="ADAL" clId="{1CEC6C77-2FEA-4DA7-AE0D-274B5CDEC542}" dt="2023-07-06T17:22:34.036" v="9585"/>
          <ac:spMkLst>
            <pc:docMk/>
            <pc:sldMk cId="2948635356" sldId="575"/>
            <ac:spMk id="11" creationId="{D3835B04-84F9-B172-8132-5B6AD85243A2}"/>
          </ac:spMkLst>
        </pc:spChg>
        <pc:spChg chg="mod">
          <ac:chgData name="HAVISH MADHVAPATY" userId="71140313-2703-480b-b9ae-8f282742dbab" providerId="ADAL" clId="{1CEC6C77-2FEA-4DA7-AE0D-274B5CDEC542}" dt="2023-07-06T17:22:34.036" v="9585"/>
          <ac:spMkLst>
            <pc:docMk/>
            <pc:sldMk cId="2948635356" sldId="575"/>
            <ac:spMk id="12" creationId="{B247CAED-1E61-6799-C43B-C378E4C3B66D}"/>
          </ac:spMkLst>
        </pc:spChg>
        <pc:spChg chg="mod">
          <ac:chgData name="HAVISH MADHVAPATY" userId="71140313-2703-480b-b9ae-8f282742dbab" providerId="ADAL" clId="{1CEC6C77-2FEA-4DA7-AE0D-274B5CDEC542}" dt="2023-07-06T17:22:34.036" v="9585"/>
          <ac:spMkLst>
            <pc:docMk/>
            <pc:sldMk cId="2948635356" sldId="575"/>
            <ac:spMk id="13" creationId="{BE3A3994-7BE5-E31E-FDBA-E8B210B51DD1}"/>
          </ac:spMkLst>
        </pc:spChg>
        <pc:spChg chg="mod">
          <ac:chgData name="HAVISH MADHVAPATY" userId="71140313-2703-480b-b9ae-8f282742dbab" providerId="ADAL" clId="{1CEC6C77-2FEA-4DA7-AE0D-274B5CDEC542}" dt="2023-07-06T17:22:34.036" v="9585"/>
          <ac:spMkLst>
            <pc:docMk/>
            <pc:sldMk cId="2948635356" sldId="575"/>
            <ac:spMk id="14" creationId="{EFDE5B56-AB60-C570-7A4D-1BE9DB32F2AE}"/>
          </ac:spMkLst>
        </pc:spChg>
        <pc:grpChg chg="add mod">
          <ac:chgData name="HAVISH MADHVAPATY" userId="71140313-2703-480b-b9ae-8f282742dbab" providerId="ADAL" clId="{1CEC6C77-2FEA-4DA7-AE0D-274B5CDEC542}" dt="2023-07-06T17:22:47.351" v="9600" actId="1036"/>
          <ac:grpSpMkLst>
            <pc:docMk/>
            <pc:sldMk cId="2948635356" sldId="575"/>
            <ac:grpSpMk id="10" creationId="{F1EB9B52-096B-4898-9F9B-999F82A60C03}"/>
          </ac:grpSpMkLst>
        </pc:grpChg>
        <pc:picChg chg="add del">
          <ac:chgData name="HAVISH MADHVAPATY" userId="71140313-2703-480b-b9ae-8f282742dbab" providerId="ADAL" clId="{1CEC6C77-2FEA-4DA7-AE0D-274B5CDEC542}" dt="2023-07-06T17:22:26.696" v="9582" actId="478"/>
          <ac:picMkLst>
            <pc:docMk/>
            <pc:sldMk cId="2948635356" sldId="575"/>
            <ac:picMk id="3" creationId="{57C30555-A085-D796-CC2F-F7AA4BE39618}"/>
          </ac:picMkLst>
        </pc:picChg>
        <pc:picChg chg="del">
          <ac:chgData name="HAVISH MADHVAPATY" userId="71140313-2703-480b-b9ae-8f282742dbab" providerId="ADAL" clId="{1CEC6C77-2FEA-4DA7-AE0D-274B5CDEC542}" dt="2023-07-06T17:12:03.826" v="9578" actId="478"/>
          <ac:picMkLst>
            <pc:docMk/>
            <pc:sldMk cId="2948635356" sldId="575"/>
            <ac:picMk id="4" creationId="{B0751E92-66C1-BEEB-F190-2B5C25727E2A}"/>
          </ac:picMkLst>
        </pc:picChg>
        <pc:picChg chg="add mod">
          <ac:chgData name="HAVISH MADHVAPATY" userId="71140313-2703-480b-b9ae-8f282742dbab" providerId="ADAL" clId="{1CEC6C77-2FEA-4DA7-AE0D-274B5CDEC542}" dt="2023-07-06T17:22:29.226" v="9584" actId="1076"/>
          <ac:picMkLst>
            <pc:docMk/>
            <pc:sldMk cId="2948635356" sldId="575"/>
            <ac:picMk id="8" creationId="{78A4E734-4748-D18A-2776-7B35DC1C0091}"/>
          </ac:picMkLst>
        </pc:picChg>
        <pc:picChg chg="add del mod modCrop">
          <ac:chgData name="HAVISH MADHVAPATY" userId="71140313-2703-480b-b9ae-8f282742dbab" providerId="ADAL" clId="{1CEC6C77-2FEA-4DA7-AE0D-274B5CDEC542}" dt="2023-07-06T17:38:13.151" v="9668" actId="478"/>
          <ac:picMkLst>
            <pc:docMk/>
            <pc:sldMk cId="2948635356" sldId="575"/>
            <ac:picMk id="16" creationId="{5292C2C2-8D55-B2A3-4C9E-84681573DB80}"/>
          </ac:picMkLst>
        </pc:picChg>
        <pc:picChg chg="add del mod">
          <ac:chgData name="HAVISH MADHVAPATY" userId="71140313-2703-480b-b9ae-8f282742dbab" providerId="ADAL" clId="{1CEC6C77-2FEA-4DA7-AE0D-274B5CDEC542}" dt="2023-07-06T17:44:57.222" v="9669" actId="478"/>
          <ac:picMkLst>
            <pc:docMk/>
            <pc:sldMk cId="2948635356" sldId="575"/>
            <ac:picMk id="18" creationId="{06C9D594-1F1F-DC5D-A821-08E69FB64446}"/>
          </ac:picMkLst>
        </pc:picChg>
        <pc:picChg chg="add mod">
          <ac:chgData name="HAVISH MADHVAPATY" userId="71140313-2703-480b-b9ae-8f282742dbab" providerId="ADAL" clId="{1CEC6C77-2FEA-4DA7-AE0D-274B5CDEC542}" dt="2023-07-06T17:45:36.662" v="9673" actId="14100"/>
          <ac:picMkLst>
            <pc:docMk/>
            <pc:sldMk cId="2948635356" sldId="575"/>
            <ac:picMk id="20" creationId="{91716A74-C9C1-6E2A-7820-FCB91967FDCF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7:48:53.145" v="9751" actId="14100"/>
        <pc:sldMkLst>
          <pc:docMk/>
          <pc:sldMk cId="4275605443" sldId="576"/>
        </pc:sldMkLst>
        <pc:spChg chg="del">
          <ac:chgData name="HAVISH MADHVAPATY" userId="71140313-2703-480b-b9ae-8f282742dbab" providerId="ADAL" clId="{1CEC6C77-2FEA-4DA7-AE0D-274B5CDEC542}" dt="2023-07-06T17:23:44.773" v="9636" actId="478"/>
          <ac:spMkLst>
            <pc:docMk/>
            <pc:sldMk cId="4275605443" sldId="576"/>
            <ac:spMk id="6" creationId="{B00AC8D0-5BA9-A8E2-9FC0-68BF689AD57F}"/>
          </ac:spMkLst>
        </pc:spChg>
        <pc:spChg chg="del">
          <ac:chgData name="HAVISH MADHVAPATY" userId="71140313-2703-480b-b9ae-8f282742dbab" providerId="ADAL" clId="{1CEC6C77-2FEA-4DA7-AE0D-274B5CDEC542}" dt="2023-07-06T17:23:44.773" v="9636" actId="478"/>
          <ac:spMkLst>
            <pc:docMk/>
            <pc:sldMk cId="4275605443" sldId="576"/>
            <ac:spMk id="9" creationId="{3C58D5F0-F5A2-12FE-91B6-801FE3333A2E}"/>
          </ac:spMkLst>
        </pc:spChg>
        <pc:grpChg chg="del">
          <ac:chgData name="HAVISH MADHVAPATY" userId="71140313-2703-480b-b9ae-8f282742dbab" providerId="ADAL" clId="{1CEC6C77-2FEA-4DA7-AE0D-274B5CDEC542}" dt="2023-07-06T17:23:44.773" v="9636" actId="478"/>
          <ac:grpSpMkLst>
            <pc:docMk/>
            <pc:sldMk cId="4275605443" sldId="576"/>
            <ac:grpSpMk id="10" creationId="{F1EB9B52-096B-4898-9F9B-999F82A60C03}"/>
          </ac:grpSpMkLst>
        </pc:grpChg>
        <pc:grpChg chg="add mod">
          <ac:chgData name="HAVISH MADHVAPATY" userId="71140313-2703-480b-b9ae-8f282742dbab" providerId="ADAL" clId="{1CEC6C77-2FEA-4DA7-AE0D-274B5CDEC542}" dt="2023-07-06T17:48:53.145" v="9751" actId="14100"/>
          <ac:grpSpMkLst>
            <pc:docMk/>
            <pc:sldMk cId="4275605443" sldId="576"/>
            <ac:grpSpMk id="18" creationId="{794E7E60-5F06-68A5-3F66-37796735E61E}"/>
          </ac:grpSpMkLst>
        </pc:grpChg>
        <pc:picChg chg="add mod">
          <ac:chgData name="HAVISH MADHVAPATY" userId="71140313-2703-480b-b9ae-8f282742dbab" providerId="ADAL" clId="{1CEC6C77-2FEA-4DA7-AE0D-274B5CDEC542}" dt="2023-07-06T17:26:12.750" v="9647" actId="14100"/>
          <ac:picMkLst>
            <pc:docMk/>
            <pc:sldMk cId="4275605443" sldId="576"/>
            <ac:picMk id="3" creationId="{D444EA6D-A844-EE21-ECE4-E729B52EB96F}"/>
          </ac:picMkLst>
        </pc:picChg>
        <pc:picChg chg="add mod">
          <ac:chgData name="HAVISH MADHVAPATY" userId="71140313-2703-480b-b9ae-8f282742dbab" providerId="ADAL" clId="{1CEC6C77-2FEA-4DA7-AE0D-274B5CDEC542}" dt="2023-07-06T17:48:40.762" v="9743" actId="14100"/>
          <ac:picMkLst>
            <pc:docMk/>
            <pc:sldMk cId="4275605443" sldId="576"/>
            <ac:picMk id="5" creationId="{153735B7-4423-C640-1D7E-BA1C12721777}"/>
          </ac:picMkLst>
        </pc:picChg>
        <pc:picChg chg="del">
          <ac:chgData name="HAVISH MADHVAPATY" userId="71140313-2703-480b-b9ae-8f282742dbab" providerId="ADAL" clId="{1CEC6C77-2FEA-4DA7-AE0D-274B5CDEC542}" dt="2023-07-06T17:23:43.131" v="9635" actId="478"/>
          <ac:picMkLst>
            <pc:docMk/>
            <pc:sldMk cId="4275605443" sldId="576"/>
            <ac:picMk id="8" creationId="{78A4E734-4748-D18A-2776-7B35DC1C0091}"/>
          </ac:picMkLst>
        </pc:picChg>
        <pc:picChg chg="del">
          <ac:chgData name="HAVISH MADHVAPATY" userId="71140313-2703-480b-b9ae-8f282742dbab" providerId="ADAL" clId="{1CEC6C77-2FEA-4DA7-AE0D-274B5CDEC542}" dt="2023-07-06T17:23:44.773" v="9636" actId="478"/>
          <ac:picMkLst>
            <pc:docMk/>
            <pc:sldMk cId="4275605443" sldId="576"/>
            <ac:picMk id="16" creationId="{5292C2C2-8D55-B2A3-4C9E-84681573DB80}"/>
          </ac:picMkLst>
        </pc:picChg>
        <pc:picChg chg="add mod">
          <ac:chgData name="HAVISH MADHVAPATY" userId="71140313-2703-480b-b9ae-8f282742dbab" providerId="ADAL" clId="{1CEC6C77-2FEA-4DA7-AE0D-274B5CDEC542}" dt="2023-07-06T17:48:19.393" v="9737" actId="14100"/>
          <ac:picMkLst>
            <pc:docMk/>
            <pc:sldMk cId="4275605443" sldId="576"/>
            <ac:picMk id="17" creationId="{92E896B2-CD1F-885B-1611-EB4B2E4BAA45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6T17:57:58.840" v="9767" actId="22"/>
        <pc:sldMkLst>
          <pc:docMk/>
          <pc:sldMk cId="4216976485" sldId="577"/>
        </pc:sldMkLst>
        <pc:picChg chg="del">
          <ac:chgData name="HAVISH MADHVAPATY" userId="71140313-2703-480b-b9ae-8f282742dbab" providerId="ADAL" clId="{1CEC6C77-2FEA-4DA7-AE0D-274B5CDEC542}" dt="2023-07-06T17:27:26.745" v="9653" actId="478"/>
          <ac:picMkLst>
            <pc:docMk/>
            <pc:sldMk cId="4216976485" sldId="577"/>
            <ac:picMk id="3" creationId="{D444EA6D-A844-EE21-ECE4-E729B52EB96F}"/>
          </ac:picMkLst>
        </pc:picChg>
        <pc:picChg chg="add del mod">
          <ac:chgData name="HAVISH MADHVAPATY" userId="71140313-2703-480b-b9ae-8f282742dbab" providerId="ADAL" clId="{1CEC6C77-2FEA-4DA7-AE0D-274B5CDEC542}" dt="2023-07-06T17:50:31.019" v="9764" actId="478"/>
          <ac:picMkLst>
            <pc:docMk/>
            <pc:sldMk cId="4216976485" sldId="577"/>
            <ac:picMk id="4" creationId="{2F4F18F2-85B0-FC47-D156-D9A936748E83}"/>
          </ac:picMkLst>
        </pc:picChg>
        <pc:picChg chg="del">
          <ac:chgData name="HAVISH MADHVAPATY" userId="71140313-2703-480b-b9ae-8f282742dbab" providerId="ADAL" clId="{1CEC6C77-2FEA-4DA7-AE0D-274B5CDEC542}" dt="2023-07-06T17:27:27.172" v="9654" actId="478"/>
          <ac:picMkLst>
            <pc:docMk/>
            <pc:sldMk cId="4216976485" sldId="577"/>
            <ac:picMk id="5" creationId="{153735B7-4423-C640-1D7E-BA1C12721777}"/>
          </ac:picMkLst>
        </pc:picChg>
        <pc:picChg chg="add">
          <ac:chgData name="HAVISH MADHVAPATY" userId="71140313-2703-480b-b9ae-8f282742dbab" providerId="ADAL" clId="{1CEC6C77-2FEA-4DA7-AE0D-274B5CDEC542}" dt="2023-07-06T17:57:58.840" v="9767" actId="22"/>
          <ac:picMkLst>
            <pc:docMk/>
            <pc:sldMk cId="4216976485" sldId="577"/>
            <ac:picMk id="8" creationId="{E18BB4BF-DEED-AC38-9D47-48DBDE6A3CAA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06T17:50:31.897" v="9765" actId="47"/>
        <pc:sldMkLst>
          <pc:docMk/>
          <pc:sldMk cId="2999375451" sldId="578"/>
        </pc:sldMkLst>
        <pc:picChg chg="add del mod">
          <ac:chgData name="HAVISH MADHVAPATY" userId="71140313-2703-480b-b9ae-8f282742dbab" providerId="ADAL" clId="{1CEC6C77-2FEA-4DA7-AE0D-274B5CDEC542}" dt="2023-07-06T17:50:28.006" v="9763" actId="478"/>
          <ac:picMkLst>
            <pc:docMk/>
            <pc:sldMk cId="2999375451" sldId="578"/>
            <ac:picMk id="3" creationId="{D33489AE-BCEB-B44B-9276-C09B00DAE579}"/>
          </ac:picMkLst>
        </pc:picChg>
        <pc:picChg chg="del">
          <ac:chgData name="HAVISH MADHVAPATY" userId="71140313-2703-480b-b9ae-8f282742dbab" providerId="ADAL" clId="{1CEC6C77-2FEA-4DA7-AE0D-274B5CDEC542}" dt="2023-07-06T17:31:33.466" v="9661" actId="478"/>
          <ac:picMkLst>
            <pc:docMk/>
            <pc:sldMk cId="2999375451" sldId="578"/>
            <ac:picMk id="4" creationId="{2F4F18F2-85B0-FC47-D156-D9A936748E83}"/>
          </ac:picMkLst>
        </pc:picChg>
      </pc:sldChg>
      <pc:sldChg chg="addSp delSp modSp add mod ord">
        <pc:chgData name="HAVISH MADHVAPATY" userId="71140313-2703-480b-b9ae-8f282742dbab" providerId="ADAL" clId="{1CEC6C77-2FEA-4DA7-AE0D-274B5CDEC542}" dt="2023-07-06T18:18:11.931" v="9787"/>
        <pc:sldMkLst>
          <pc:docMk/>
          <pc:sldMk cId="3141344778" sldId="578"/>
        </pc:sldMkLst>
        <pc:spChg chg="mod">
          <ac:chgData name="HAVISH MADHVAPATY" userId="71140313-2703-480b-b9ae-8f282742dbab" providerId="ADAL" clId="{1CEC6C77-2FEA-4DA7-AE0D-274B5CDEC542}" dt="2023-07-06T18:18:06.164" v="9785" actId="20577"/>
          <ac:spMkLst>
            <pc:docMk/>
            <pc:sldMk cId="3141344778" sldId="578"/>
            <ac:spMk id="7" creationId="{49801DBF-8101-45D9-9486-964AB6F62F59}"/>
          </ac:spMkLst>
        </pc:spChg>
        <pc:spChg chg="del">
          <ac:chgData name="HAVISH MADHVAPATY" userId="71140313-2703-480b-b9ae-8f282742dbab" providerId="ADAL" clId="{1CEC6C77-2FEA-4DA7-AE0D-274B5CDEC542}" dt="2023-07-06T18:17:43.460" v="9773" actId="478"/>
          <ac:spMkLst>
            <pc:docMk/>
            <pc:sldMk cId="3141344778" sldId="578"/>
            <ac:spMk id="14" creationId="{42D2E18B-53B7-771E-0FE8-AFEB36F4E8CA}"/>
          </ac:spMkLst>
        </pc:spChg>
        <pc:picChg chg="del">
          <ac:chgData name="HAVISH MADHVAPATY" userId="71140313-2703-480b-b9ae-8f282742dbab" providerId="ADAL" clId="{1CEC6C77-2FEA-4DA7-AE0D-274B5CDEC542}" dt="2023-07-06T18:17:38.646" v="9770" actId="478"/>
          <ac:picMkLst>
            <pc:docMk/>
            <pc:sldMk cId="3141344778" sldId="578"/>
            <ac:picMk id="3" creationId="{0ECB1166-AFDF-1C8B-A067-98D2EE10D8D9}"/>
          </ac:picMkLst>
        </pc:picChg>
        <pc:picChg chg="del">
          <ac:chgData name="HAVISH MADHVAPATY" userId="71140313-2703-480b-b9ae-8f282742dbab" providerId="ADAL" clId="{1CEC6C77-2FEA-4DA7-AE0D-274B5CDEC542}" dt="2023-07-06T18:17:39.094" v="9771" actId="478"/>
          <ac:picMkLst>
            <pc:docMk/>
            <pc:sldMk cId="3141344778" sldId="578"/>
            <ac:picMk id="4" creationId="{F14B945D-A569-6E8A-80B4-2F579D03625D}"/>
          </ac:picMkLst>
        </pc:picChg>
        <pc:picChg chg="add mod">
          <ac:chgData name="HAVISH MADHVAPATY" userId="71140313-2703-480b-b9ae-8f282742dbab" providerId="ADAL" clId="{1CEC6C77-2FEA-4DA7-AE0D-274B5CDEC542}" dt="2023-07-06T18:18:03.496" v="9779" actId="1076"/>
          <ac:picMkLst>
            <pc:docMk/>
            <pc:sldMk cId="3141344778" sldId="578"/>
            <ac:picMk id="5" creationId="{3B64CA72-4FDB-32E6-CB27-1798D9D82549}"/>
          </ac:picMkLst>
        </pc:picChg>
        <pc:picChg chg="del">
          <ac:chgData name="HAVISH MADHVAPATY" userId="71140313-2703-480b-b9ae-8f282742dbab" providerId="ADAL" clId="{1CEC6C77-2FEA-4DA7-AE0D-274B5CDEC542}" dt="2023-07-06T18:17:41.817" v="9772" actId="478"/>
          <ac:picMkLst>
            <pc:docMk/>
            <pc:sldMk cId="3141344778" sldId="578"/>
            <ac:picMk id="6" creationId="{08874207-DB49-A8F6-F53A-4C47C05EB24F}"/>
          </ac:picMkLst>
        </pc:picChg>
        <pc:picChg chg="del">
          <ac:chgData name="HAVISH MADHVAPATY" userId="71140313-2703-480b-b9ae-8f282742dbab" providerId="ADAL" clId="{1CEC6C77-2FEA-4DA7-AE0D-274B5CDEC542}" dt="2023-07-06T18:17:38.059" v="9769" actId="478"/>
          <ac:picMkLst>
            <pc:docMk/>
            <pc:sldMk cId="3141344778" sldId="578"/>
            <ac:picMk id="11" creationId="{58195BA8-518E-8D41-D634-F1AA39372618}"/>
          </ac:picMkLst>
        </pc:picChg>
      </pc:sldChg>
      <pc:sldChg chg="delSp add del mod">
        <pc:chgData name="HAVISH MADHVAPATY" userId="71140313-2703-480b-b9ae-8f282742dbab" providerId="ADAL" clId="{1CEC6C77-2FEA-4DA7-AE0D-274B5CDEC542}" dt="2023-07-06T17:57:50.084" v="9766" actId="47"/>
        <pc:sldMkLst>
          <pc:docMk/>
          <pc:sldMk cId="3064786065" sldId="579"/>
        </pc:sldMkLst>
        <pc:picChg chg="del">
          <ac:chgData name="HAVISH MADHVAPATY" userId="71140313-2703-480b-b9ae-8f282742dbab" providerId="ADAL" clId="{1CEC6C77-2FEA-4DA7-AE0D-274B5CDEC542}" dt="2023-07-06T17:31:39.519" v="9666" actId="478"/>
          <ac:picMkLst>
            <pc:docMk/>
            <pc:sldMk cId="3064786065" sldId="579"/>
            <ac:picMk id="3" creationId="{D33489AE-BCEB-B44B-9276-C09B00DAE579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08T16:41:47.657" v="9811" actId="1076"/>
        <pc:sldMkLst>
          <pc:docMk/>
          <pc:sldMk cId="3107051166" sldId="579"/>
        </pc:sldMkLst>
        <pc:spChg chg="del mod">
          <ac:chgData name="HAVISH MADHVAPATY" userId="71140313-2703-480b-b9ae-8f282742dbab" providerId="ADAL" clId="{1CEC6C77-2FEA-4DA7-AE0D-274B5CDEC542}" dt="2023-07-08T16:40:42.872" v="9796" actId="478"/>
          <ac:spMkLst>
            <pc:docMk/>
            <pc:sldMk cId="3107051166" sldId="579"/>
            <ac:spMk id="8" creationId="{5C5E9612-5E78-29F4-288E-947EB27E54DF}"/>
          </ac:spMkLst>
        </pc:spChg>
        <pc:picChg chg="del mod">
          <ac:chgData name="HAVISH MADHVAPATY" userId="71140313-2703-480b-b9ae-8f282742dbab" providerId="ADAL" clId="{1CEC6C77-2FEA-4DA7-AE0D-274B5CDEC542}" dt="2023-07-08T16:41:01.121" v="9805" actId="478"/>
          <ac:picMkLst>
            <pc:docMk/>
            <pc:sldMk cId="3107051166" sldId="579"/>
            <ac:picMk id="3" creationId="{26696E5C-6586-EF7B-6632-871C2A949D10}"/>
          </ac:picMkLst>
        </pc:picChg>
        <pc:picChg chg="add mod">
          <ac:chgData name="HAVISH MADHVAPATY" userId="71140313-2703-480b-b9ae-8f282742dbab" providerId="ADAL" clId="{1CEC6C77-2FEA-4DA7-AE0D-274B5CDEC542}" dt="2023-07-08T16:41:46.024" v="9810" actId="1076"/>
          <ac:picMkLst>
            <pc:docMk/>
            <pc:sldMk cId="3107051166" sldId="579"/>
            <ac:picMk id="4" creationId="{CE48E4DE-E977-47E2-C304-68B1DC2E9E82}"/>
          </ac:picMkLst>
        </pc:picChg>
        <pc:picChg chg="del">
          <ac:chgData name="HAVISH MADHVAPATY" userId="71140313-2703-480b-b9ae-8f282742dbab" providerId="ADAL" clId="{1CEC6C77-2FEA-4DA7-AE0D-274B5CDEC542}" dt="2023-07-08T16:39:47.654" v="9789" actId="478"/>
          <ac:picMkLst>
            <pc:docMk/>
            <pc:sldMk cId="3107051166" sldId="579"/>
            <ac:picMk id="5" creationId="{B63E3004-A91F-654C-2261-62734A77D25E}"/>
          </ac:picMkLst>
        </pc:picChg>
        <pc:picChg chg="del mod">
          <ac:chgData name="HAVISH MADHVAPATY" userId="71140313-2703-480b-b9ae-8f282742dbab" providerId="ADAL" clId="{1CEC6C77-2FEA-4DA7-AE0D-274B5CDEC542}" dt="2023-07-08T16:40:51.766" v="9801" actId="478"/>
          <ac:picMkLst>
            <pc:docMk/>
            <pc:sldMk cId="3107051166" sldId="579"/>
            <ac:picMk id="6" creationId="{16497DC7-4EEA-69A0-47B3-9F2586A17332}"/>
          </ac:picMkLst>
        </pc:picChg>
        <pc:picChg chg="add mod">
          <ac:chgData name="HAVISH MADHVAPATY" userId="71140313-2703-480b-b9ae-8f282742dbab" providerId="ADAL" clId="{1CEC6C77-2FEA-4DA7-AE0D-274B5CDEC542}" dt="2023-07-08T16:41:46.024" v="9810" actId="1076"/>
          <ac:picMkLst>
            <pc:docMk/>
            <pc:sldMk cId="3107051166" sldId="579"/>
            <ac:picMk id="9" creationId="{BEF4DFB7-28E8-ECDF-BC9E-27AEF1F7377F}"/>
          </ac:picMkLst>
        </pc:picChg>
        <pc:picChg chg="add mod">
          <ac:chgData name="HAVISH MADHVAPATY" userId="71140313-2703-480b-b9ae-8f282742dbab" providerId="ADAL" clId="{1CEC6C77-2FEA-4DA7-AE0D-274B5CDEC542}" dt="2023-07-08T16:41:46.024" v="9810" actId="1076"/>
          <ac:picMkLst>
            <pc:docMk/>
            <pc:sldMk cId="3107051166" sldId="579"/>
            <ac:picMk id="10" creationId="{38D51BE2-FCDD-FAC1-4B83-F5447F278DCC}"/>
          </ac:picMkLst>
        </pc:picChg>
        <pc:picChg chg="add mod">
          <ac:chgData name="HAVISH MADHVAPATY" userId="71140313-2703-480b-b9ae-8f282742dbab" providerId="ADAL" clId="{1CEC6C77-2FEA-4DA7-AE0D-274B5CDEC542}" dt="2023-07-08T16:41:47.657" v="9811" actId="1076"/>
          <ac:picMkLst>
            <pc:docMk/>
            <pc:sldMk cId="3107051166" sldId="579"/>
            <ac:picMk id="12" creationId="{07C2531E-1F70-3F11-FC5E-8436DC9B2788}"/>
          </ac:picMkLst>
        </pc:picChg>
      </pc:sldChg>
      <pc:sldChg chg="delSp new del mod">
        <pc:chgData name="HAVISH MADHVAPATY" userId="71140313-2703-480b-b9ae-8f282742dbab" providerId="ADAL" clId="{1CEC6C77-2FEA-4DA7-AE0D-274B5CDEC542}" dt="2023-07-14T08:32:31.423" v="9815" actId="47"/>
        <pc:sldMkLst>
          <pc:docMk/>
          <pc:sldMk cId="635847386" sldId="580"/>
        </pc:sldMkLst>
        <pc:spChg chg="del">
          <ac:chgData name="HAVISH MADHVAPATY" userId="71140313-2703-480b-b9ae-8f282742dbab" providerId="ADAL" clId="{1CEC6C77-2FEA-4DA7-AE0D-274B5CDEC542}" dt="2023-07-14T08:32:27.911" v="9814" actId="478"/>
          <ac:spMkLst>
            <pc:docMk/>
            <pc:sldMk cId="635847386" sldId="580"/>
            <ac:spMk id="2" creationId="{96D01E2C-3EC8-4CC5-EC6A-52CEE3D2FF12}"/>
          </ac:spMkLst>
        </pc:spChg>
        <pc:spChg chg="del">
          <ac:chgData name="HAVISH MADHVAPATY" userId="71140313-2703-480b-b9ae-8f282742dbab" providerId="ADAL" clId="{1CEC6C77-2FEA-4DA7-AE0D-274B5CDEC542}" dt="2023-07-14T08:32:27.911" v="9814" actId="478"/>
          <ac:spMkLst>
            <pc:docMk/>
            <pc:sldMk cId="635847386" sldId="580"/>
            <ac:spMk id="3" creationId="{95BB48B8-A3BA-5535-86D2-3AD6B388248E}"/>
          </ac:spMkLst>
        </pc:spChg>
      </pc:sldChg>
      <pc:sldChg chg="add del setBg">
        <pc:chgData name="HAVISH MADHVAPATY" userId="71140313-2703-480b-b9ae-8f282742dbab" providerId="ADAL" clId="{1CEC6C77-2FEA-4DA7-AE0D-274B5CDEC542}" dt="2023-07-14T08:32:35.035" v="9818"/>
        <pc:sldMkLst>
          <pc:docMk/>
          <pc:sldMk cId="790290940" sldId="580"/>
        </pc:sldMkLst>
      </pc:sldChg>
      <pc:sldChg chg="addSp delSp modSp add mod">
        <pc:chgData name="HAVISH MADHVAPATY" userId="71140313-2703-480b-b9ae-8f282742dbab" providerId="ADAL" clId="{1CEC6C77-2FEA-4DA7-AE0D-274B5CDEC542}" dt="2023-07-16T12:52:20.392" v="9906" actId="20577"/>
        <pc:sldMkLst>
          <pc:docMk/>
          <pc:sldMk cId="1639063825" sldId="581"/>
        </pc:sldMkLst>
        <pc:spChg chg="add del mod">
          <ac:chgData name="HAVISH MADHVAPATY" userId="71140313-2703-480b-b9ae-8f282742dbab" providerId="ADAL" clId="{1CEC6C77-2FEA-4DA7-AE0D-274B5CDEC542}" dt="2023-07-16T12:52:17.807" v="9898" actId="478"/>
          <ac:spMkLst>
            <pc:docMk/>
            <pc:sldMk cId="1639063825" sldId="581"/>
            <ac:spMk id="4" creationId="{29E4ABB6-97D3-9C1B-5C6F-655D1DF71634}"/>
          </ac:spMkLst>
        </pc:spChg>
        <pc:spChg chg="mod">
          <ac:chgData name="HAVISH MADHVAPATY" userId="71140313-2703-480b-b9ae-8f282742dbab" providerId="ADAL" clId="{1CEC6C77-2FEA-4DA7-AE0D-274B5CDEC542}" dt="2023-07-16T12:47:43.315" v="9867"/>
          <ac:spMkLst>
            <pc:docMk/>
            <pc:sldMk cId="1639063825" sldId="581"/>
            <ac:spMk id="6" creationId="{15E76FCD-ADE0-41EA-B10A-3747C1E151A8}"/>
          </ac:spMkLst>
        </pc:spChg>
        <pc:spChg chg="mod">
          <ac:chgData name="HAVISH MADHVAPATY" userId="71140313-2703-480b-b9ae-8f282742dbab" providerId="ADAL" clId="{1CEC6C77-2FEA-4DA7-AE0D-274B5CDEC542}" dt="2023-07-16T12:52:20.392" v="9906" actId="20577"/>
          <ac:spMkLst>
            <pc:docMk/>
            <pc:sldMk cId="1639063825" sldId="581"/>
            <ac:spMk id="7" creationId="{49801DBF-8101-45D9-9486-964AB6F62F59}"/>
          </ac:spMkLst>
        </pc:spChg>
        <pc:spChg chg="mod">
          <ac:chgData name="HAVISH MADHVAPATY" userId="71140313-2703-480b-b9ae-8f282742dbab" providerId="ADAL" clId="{1CEC6C77-2FEA-4DA7-AE0D-274B5CDEC542}" dt="2023-07-16T12:47:43.315" v="9867"/>
          <ac:spMkLst>
            <pc:docMk/>
            <pc:sldMk cId="1639063825" sldId="581"/>
            <ac:spMk id="9" creationId="{BA372A6F-251F-D4A5-A921-5CF0BA9884BF}"/>
          </ac:spMkLst>
        </pc:spChg>
        <pc:spChg chg="mod">
          <ac:chgData name="HAVISH MADHVAPATY" userId="71140313-2703-480b-b9ae-8f282742dbab" providerId="ADAL" clId="{1CEC6C77-2FEA-4DA7-AE0D-274B5CDEC542}" dt="2023-07-16T12:48:00.402" v="9873" actId="688"/>
          <ac:spMkLst>
            <pc:docMk/>
            <pc:sldMk cId="1639063825" sldId="581"/>
            <ac:spMk id="10" creationId="{7B4F556F-2CE0-34A4-2D44-01988663576C}"/>
          </ac:spMkLst>
        </pc:spChg>
        <pc:spChg chg="mod">
          <ac:chgData name="HAVISH MADHVAPATY" userId="71140313-2703-480b-b9ae-8f282742dbab" providerId="ADAL" clId="{1CEC6C77-2FEA-4DA7-AE0D-274B5CDEC542}" dt="2023-07-16T12:47:43.315" v="9867"/>
          <ac:spMkLst>
            <pc:docMk/>
            <pc:sldMk cId="1639063825" sldId="581"/>
            <ac:spMk id="11" creationId="{593FADD2-7362-1435-BE54-5529A5F6A9CF}"/>
          </ac:spMkLst>
        </pc:spChg>
        <pc:grpChg chg="add del mod">
          <ac:chgData name="HAVISH MADHVAPATY" userId="71140313-2703-480b-b9ae-8f282742dbab" providerId="ADAL" clId="{1CEC6C77-2FEA-4DA7-AE0D-274B5CDEC542}" dt="2023-07-16T12:52:17.807" v="9898" actId="478"/>
          <ac:grpSpMkLst>
            <pc:docMk/>
            <pc:sldMk cId="1639063825" sldId="581"/>
            <ac:grpSpMk id="5" creationId="{4A7F3C01-E2CB-F407-999B-CD61D3F92314}"/>
          </ac:grpSpMkLst>
        </pc:grpChg>
        <pc:picChg chg="add del mod">
          <ac:chgData name="HAVISH MADHVAPATY" userId="71140313-2703-480b-b9ae-8f282742dbab" providerId="ADAL" clId="{1CEC6C77-2FEA-4DA7-AE0D-274B5CDEC542}" dt="2023-07-16T12:51:14.380" v="9894" actId="478"/>
          <ac:picMkLst>
            <pc:docMk/>
            <pc:sldMk cId="1639063825" sldId="581"/>
            <ac:picMk id="3" creationId="{19FC7E1C-A279-E1D0-CF8C-8318092FC178}"/>
          </ac:picMkLst>
        </pc:picChg>
        <pc:picChg chg="del">
          <ac:chgData name="HAVISH MADHVAPATY" userId="71140313-2703-480b-b9ae-8f282742dbab" providerId="ADAL" clId="{1CEC6C77-2FEA-4DA7-AE0D-274B5CDEC542}" dt="2023-07-16T12:47:35.349" v="9863" actId="478"/>
          <ac:picMkLst>
            <pc:docMk/>
            <pc:sldMk cId="1639063825" sldId="581"/>
            <ac:picMk id="8" creationId="{0EF34BEC-23F9-B71B-1326-B2AD6F3999FB}"/>
          </ac:picMkLst>
        </pc:picChg>
        <pc:picChg chg="add mod">
          <ac:chgData name="HAVISH MADHVAPATY" userId="71140313-2703-480b-b9ae-8f282742dbab" providerId="ADAL" clId="{1CEC6C77-2FEA-4DA7-AE0D-274B5CDEC542}" dt="2023-07-16T12:52:15.696" v="9897" actId="1076"/>
          <ac:picMkLst>
            <pc:docMk/>
            <pc:sldMk cId="1639063825" sldId="581"/>
            <ac:picMk id="13" creationId="{EDC0A8FF-B3E3-E742-FEF1-EE4ED9D5E1F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16T12:53:00.316" v="9920" actId="22"/>
        <pc:sldMkLst>
          <pc:docMk/>
          <pc:sldMk cId="2537294206" sldId="582"/>
        </pc:sldMkLst>
        <pc:spChg chg="mod">
          <ac:chgData name="HAVISH MADHVAPATY" userId="71140313-2703-480b-b9ae-8f282742dbab" providerId="ADAL" clId="{1CEC6C77-2FEA-4DA7-AE0D-274B5CDEC542}" dt="2023-07-16T12:52:30.923" v="9918" actId="20577"/>
          <ac:spMkLst>
            <pc:docMk/>
            <pc:sldMk cId="2537294206" sldId="582"/>
            <ac:spMk id="7" creationId="{49801DBF-8101-45D9-9486-964AB6F62F59}"/>
          </ac:spMkLst>
        </pc:spChg>
        <pc:picChg chg="add">
          <ac:chgData name="HAVISH MADHVAPATY" userId="71140313-2703-480b-b9ae-8f282742dbab" providerId="ADAL" clId="{1CEC6C77-2FEA-4DA7-AE0D-274B5CDEC542}" dt="2023-07-16T12:53:00.316" v="9920" actId="22"/>
          <ac:picMkLst>
            <pc:docMk/>
            <pc:sldMk cId="2537294206" sldId="582"/>
            <ac:picMk id="3" creationId="{5042024B-164F-1250-09B7-E9B922CE6303}"/>
          </ac:picMkLst>
        </pc:picChg>
        <pc:picChg chg="del">
          <ac:chgData name="HAVISH MADHVAPATY" userId="71140313-2703-480b-b9ae-8f282742dbab" providerId="ADAL" clId="{1CEC6C77-2FEA-4DA7-AE0D-274B5CDEC542}" dt="2023-07-16T12:52:59.964" v="9919" actId="478"/>
          <ac:picMkLst>
            <pc:docMk/>
            <pc:sldMk cId="2537294206" sldId="582"/>
            <ac:picMk id="13" creationId="{EDC0A8FF-B3E3-E742-FEF1-EE4ED9D5E1F7}"/>
          </ac:picMkLst>
        </pc:picChg>
      </pc:sldChg>
      <pc:sldChg chg="addSp delSp modSp add del mod">
        <pc:chgData name="HAVISH MADHVAPATY" userId="71140313-2703-480b-b9ae-8f282742dbab" providerId="ADAL" clId="{1CEC6C77-2FEA-4DA7-AE0D-274B5CDEC542}" dt="2023-07-16T12:52:24.546" v="9907" actId="47"/>
        <pc:sldMkLst>
          <pc:docMk/>
          <pc:sldMk cId="3496870172" sldId="582"/>
        </pc:sldMkLst>
        <pc:spChg chg="mod">
          <ac:chgData name="HAVISH MADHVAPATY" userId="71140313-2703-480b-b9ae-8f282742dbab" providerId="ADAL" clId="{1CEC6C77-2FEA-4DA7-AE0D-274B5CDEC542}" dt="2023-07-16T12:49:12.901" v="9890" actId="1037"/>
          <ac:spMkLst>
            <pc:docMk/>
            <pc:sldMk cId="3496870172" sldId="582"/>
            <ac:spMk id="4" creationId="{29E4ABB6-97D3-9C1B-5C6F-655D1DF71634}"/>
          </ac:spMkLst>
        </pc:spChg>
        <pc:picChg chg="del">
          <ac:chgData name="HAVISH MADHVAPATY" userId="71140313-2703-480b-b9ae-8f282742dbab" providerId="ADAL" clId="{1CEC6C77-2FEA-4DA7-AE0D-274B5CDEC542}" dt="2023-07-16T12:49:05.429" v="9881" actId="478"/>
          <ac:picMkLst>
            <pc:docMk/>
            <pc:sldMk cId="3496870172" sldId="582"/>
            <ac:picMk id="3" creationId="{19FC7E1C-A279-E1D0-CF8C-8318092FC178}"/>
          </ac:picMkLst>
        </pc:picChg>
        <pc:picChg chg="add mod ord">
          <ac:chgData name="HAVISH MADHVAPATY" userId="71140313-2703-480b-b9ae-8f282742dbab" providerId="ADAL" clId="{1CEC6C77-2FEA-4DA7-AE0D-274B5CDEC542}" dt="2023-07-16T12:49:08.584" v="9882" actId="167"/>
          <ac:picMkLst>
            <pc:docMk/>
            <pc:sldMk cId="3496870172" sldId="582"/>
            <ac:picMk id="8" creationId="{80B93735-DE76-A0A5-844D-58D714D8F093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16T12:53:37.336" v="9936" actId="22"/>
        <pc:sldMkLst>
          <pc:docMk/>
          <pc:sldMk cId="1141199431" sldId="583"/>
        </pc:sldMkLst>
        <pc:spChg chg="mod">
          <ac:chgData name="HAVISH MADHVAPATY" userId="71140313-2703-480b-b9ae-8f282742dbab" providerId="ADAL" clId="{1CEC6C77-2FEA-4DA7-AE0D-274B5CDEC542}" dt="2023-07-16T12:53:15.115" v="9934" actId="20577"/>
          <ac:spMkLst>
            <pc:docMk/>
            <pc:sldMk cId="1141199431" sldId="583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7-16T12:53:36.903" v="9935" actId="478"/>
          <ac:picMkLst>
            <pc:docMk/>
            <pc:sldMk cId="1141199431" sldId="583"/>
            <ac:picMk id="3" creationId="{5042024B-164F-1250-09B7-E9B922CE6303}"/>
          </ac:picMkLst>
        </pc:picChg>
        <pc:picChg chg="add">
          <ac:chgData name="HAVISH MADHVAPATY" userId="71140313-2703-480b-b9ae-8f282742dbab" providerId="ADAL" clId="{1CEC6C77-2FEA-4DA7-AE0D-274B5CDEC542}" dt="2023-07-16T12:53:37.336" v="9936" actId="22"/>
          <ac:picMkLst>
            <pc:docMk/>
            <pc:sldMk cId="1141199431" sldId="583"/>
            <ac:picMk id="4" creationId="{86AC5DBA-3838-4067-F1C4-06D5D5A4DCC4}"/>
          </ac:picMkLst>
        </pc:picChg>
      </pc:sldChg>
      <pc:sldChg chg="add del">
        <pc:chgData name="HAVISH MADHVAPATY" userId="71140313-2703-480b-b9ae-8f282742dbab" providerId="ADAL" clId="{1CEC6C77-2FEA-4DA7-AE0D-274B5CDEC542}" dt="2023-07-16T12:52:25.359" v="9908" actId="47"/>
        <pc:sldMkLst>
          <pc:docMk/>
          <pc:sldMk cId="2512482003" sldId="583"/>
        </pc:sldMkLst>
      </pc:sldChg>
      <pc:sldChg chg="addSp delSp modSp add mod">
        <pc:chgData name="HAVISH MADHVAPATY" userId="71140313-2703-480b-b9ae-8f282742dbab" providerId="ADAL" clId="{1CEC6C77-2FEA-4DA7-AE0D-274B5CDEC542}" dt="2023-07-16T12:55:58.113" v="9987" actId="20577"/>
        <pc:sldMkLst>
          <pc:docMk/>
          <pc:sldMk cId="3527469986" sldId="584"/>
        </pc:sldMkLst>
        <pc:spChg chg="mod">
          <ac:chgData name="HAVISH MADHVAPATY" userId="71140313-2703-480b-b9ae-8f282742dbab" providerId="ADAL" clId="{1CEC6C77-2FEA-4DA7-AE0D-274B5CDEC542}" dt="2023-07-16T12:55:58.113" v="9987" actId="20577"/>
          <ac:spMkLst>
            <pc:docMk/>
            <pc:sldMk cId="3527469986" sldId="584"/>
            <ac:spMk id="7" creationId="{49801DBF-8101-45D9-9486-964AB6F62F59}"/>
          </ac:spMkLst>
        </pc:spChg>
        <pc:picChg chg="add">
          <ac:chgData name="HAVISH MADHVAPATY" userId="71140313-2703-480b-b9ae-8f282742dbab" providerId="ADAL" clId="{1CEC6C77-2FEA-4DA7-AE0D-274B5CDEC542}" dt="2023-07-16T12:55:10.598" v="9966" actId="22"/>
          <ac:picMkLst>
            <pc:docMk/>
            <pc:sldMk cId="3527469986" sldId="584"/>
            <ac:picMk id="3" creationId="{DE86ACBF-8E16-5703-FAC1-8B38CA8A8F56}"/>
          </ac:picMkLst>
        </pc:picChg>
        <pc:picChg chg="del">
          <ac:chgData name="HAVISH MADHVAPATY" userId="71140313-2703-480b-b9ae-8f282742dbab" providerId="ADAL" clId="{1CEC6C77-2FEA-4DA7-AE0D-274B5CDEC542}" dt="2023-07-16T12:54:56.324" v="9938" actId="478"/>
          <ac:picMkLst>
            <pc:docMk/>
            <pc:sldMk cId="3527469986" sldId="584"/>
            <ac:picMk id="4" creationId="{86AC5DBA-3838-4067-F1C4-06D5D5A4DCC4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16T12:55:53.859" v="9986" actId="20577"/>
        <pc:sldMkLst>
          <pc:docMk/>
          <pc:sldMk cId="3256119839" sldId="585"/>
        </pc:sldMkLst>
        <pc:spChg chg="mod">
          <ac:chgData name="HAVISH MADHVAPATY" userId="71140313-2703-480b-b9ae-8f282742dbab" providerId="ADAL" clId="{1CEC6C77-2FEA-4DA7-AE0D-274B5CDEC542}" dt="2023-07-16T12:55:53.859" v="9986" actId="20577"/>
          <ac:spMkLst>
            <pc:docMk/>
            <pc:sldMk cId="3256119839" sldId="585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7-16T12:55:23.706" v="9984" actId="478"/>
          <ac:picMkLst>
            <pc:docMk/>
            <pc:sldMk cId="3256119839" sldId="585"/>
            <ac:picMk id="3" creationId="{DE86ACBF-8E16-5703-FAC1-8B38CA8A8F56}"/>
          </ac:picMkLst>
        </pc:picChg>
        <pc:picChg chg="add">
          <ac:chgData name="HAVISH MADHVAPATY" userId="71140313-2703-480b-b9ae-8f282742dbab" providerId="ADAL" clId="{1CEC6C77-2FEA-4DA7-AE0D-274B5CDEC542}" dt="2023-07-16T12:55:42.366" v="9985" actId="22"/>
          <ac:picMkLst>
            <pc:docMk/>
            <pc:sldMk cId="3256119839" sldId="585"/>
            <ac:picMk id="4" creationId="{5AB3B972-1C42-A88E-7A85-F09C22462846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16T12:57:40.722" v="10020" actId="20577"/>
        <pc:sldMkLst>
          <pc:docMk/>
          <pc:sldMk cId="2673196206" sldId="586"/>
        </pc:sldMkLst>
        <pc:spChg chg="mod">
          <ac:chgData name="HAVISH MADHVAPATY" userId="71140313-2703-480b-b9ae-8f282742dbab" providerId="ADAL" clId="{1CEC6C77-2FEA-4DA7-AE0D-274B5CDEC542}" dt="2023-07-16T12:57:40.722" v="10020" actId="20577"/>
          <ac:spMkLst>
            <pc:docMk/>
            <pc:sldMk cId="2673196206" sldId="586"/>
            <ac:spMk id="7" creationId="{49801DBF-8101-45D9-9486-964AB6F62F59}"/>
          </ac:spMkLst>
        </pc:spChg>
        <pc:picChg chg="add mod">
          <ac:chgData name="HAVISH MADHVAPATY" userId="71140313-2703-480b-b9ae-8f282742dbab" providerId="ADAL" clId="{1CEC6C77-2FEA-4DA7-AE0D-274B5CDEC542}" dt="2023-07-16T12:57:29.110" v="9991" actId="14100"/>
          <ac:picMkLst>
            <pc:docMk/>
            <pc:sldMk cId="2673196206" sldId="586"/>
            <ac:picMk id="3" creationId="{B85D8598-B0FF-EC85-F450-25B9FF3A106B}"/>
          </ac:picMkLst>
        </pc:picChg>
        <pc:picChg chg="del">
          <ac:chgData name="HAVISH MADHVAPATY" userId="71140313-2703-480b-b9ae-8f282742dbab" providerId="ADAL" clId="{1CEC6C77-2FEA-4DA7-AE0D-274B5CDEC542}" dt="2023-07-16T12:57:28.092" v="9989" actId="478"/>
          <ac:picMkLst>
            <pc:docMk/>
            <pc:sldMk cId="2673196206" sldId="586"/>
            <ac:picMk id="4" creationId="{5AB3B972-1C42-A88E-7A85-F09C22462846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16T13:00:25.877" v="10064" actId="20577"/>
        <pc:sldMkLst>
          <pc:docMk/>
          <pc:sldMk cId="81588566" sldId="587"/>
        </pc:sldMkLst>
        <pc:spChg chg="mod">
          <ac:chgData name="HAVISH MADHVAPATY" userId="71140313-2703-480b-b9ae-8f282742dbab" providerId="ADAL" clId="{1CEC6C77-2FEA-4DA7-AE0D-274B5CDEC542}" dt="2023-07-16T13:00:25.877" v="10064" actId="20577"/>
          <ac:spMkLst>
            <pc:docMk/>
            <pc:sldMk cId="81588566" sldId="587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7-16T12:57:50.998" v="10040" actId="478"/>
          <ac:picMkLst>
            <pc:docMk/>
            <pc:sldMk cId="81588566" sldId="587"/>
            <ac:picMk id="3" creationId="{B85D8598-B0FF-EC85-F450-25B9FF3A106B}"/>
          </ac:picMkLst>
        </pc:picChg>
        <pc:picChg chg="add">
          <ac:chgData name="HAVISH MADHVAPATY" userId="71140313-2703-480b-b9ae-8f282742dbab" providerId="ADAL" clId="{1CEC6C77-2FEA-4DA7-AE0D-274B5CDEC542}" dt="2023-07-16T13:00:19.922" v="10041" actId="22"/>
          <ac:picMkLst>
            <pc:docMk/>
            <pc:sldMk cId="81588566" sldId="587"/>
            <ac:picMk id="4" creationId="{6C4D4AEC-21AC-5CC2-51E3-8D70947157D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16T13:02:55.598" v="10109" actId="14100"/>
        <pc:sldMkLst>
          <pc:docMk/>
          <pc:sldMk cId="1683660771" sldId="588"/>
        </pc:sldMkLst>
        <pc:spChg chg="mod">
          <ac:chgData name="HAVISH MADHVAPATY" userId="71140313-2703-480b-b9ae-8f282742dbab" providerId="ADAL" clId="{1CEC6C77-2FEA-4DA7-AE0D-274B5CDEC542}" dt="2023-07-16T13:01:18.289" v="10094" actId="20577"/>
          <ac:spMkLst>
            <pc:docMk/>
            <pc:sldMk cId="1683660771" sldId="588"/>
            <ac:spMk id="7" creationId="{49801DBF-8101-45D9-9486-964AB6F62F59}"/>
          </ac:spMkLst>
        </pc:spChg>
        <pc:grpChg chg="add del mod">
          <ac:chgData name="HAVISH MADHVAPATY" userId="71140313-2703-480b-b9ae-8f282742dbab" providerId="ADAL" clId="{1CEC6C77-2FEA-4DA7-AE0D-274B5CDEC542}" dt="2023-07-16T13:01:49.940" v="10103" actId="165"/>
          <ac:grpSpMkLst>
            <pc:docMk/>
            <pc:sldMk cId="1683660771" sldId="588"/>
            <ac:grpSpMk id="8" creationId="{78EA6C07-7C04-A5EF-0F0C-4E022111E35A}"/>
          </ac:grpSpMkLst>
        </pc:grpChg>
        <pc:picChg chg="add mod topLvl">
          <ac:chgData name="HAVISH MADHVAPATY" userId="71140313-2703-480b-b9ae-8f282742dbab" providerId="ADAL" clId="{1CEC6C77-2FEA-4DA7-AE0D-274B5CDEC542}" dt="2023-07-16T13:02:37.690" v="10105" actId="1076"/>
          <ac:picMkLst>
            <pc:docMk/>
            <pc:sldMk cId="1683660771" sldId="588"/>
            <ac:picMk id="3" creationId="{F36CF4BA-D3B2-5E71-D504-988EECE58A17}"/>
          </ac:picMkLst>
        </pc:picChg>
        <pc:picChg chg="del">
          <ac:chgData name="HAVISH MADHVAPATY" userId="71140313-2703-480b-b9ae-8f282742dbab" providerId="ADAL" clId="{1CEC6C77-2FEA-4DA7-AE0D-274B5CDEC542}" dt="2023-07-16T13:01:09.254" v="10066" actId="478"/>
          <ac:picMkLst>
            <pc:docMk/>
            <pc:sldMk cId="1683660771" sldId="588"/>
            <ac:picMk id="4" creationId="{6C4D4AEC-21AC-5CC2-51E3-8D70947157D7}"/>
          </ac:picMkLst>
        </pc:picChg>
        <pc:picChg chg="add mod topLvl">
          <ac:chgData name="HAVISH MADHVAPATY" userId="71140313-2703-480b-b9ae-8f282742dbab" providerId="ADAL" clId="{1CEC6C77-2FEA-4DA7-AE0D-274B5CDEC542}" dt="2023-07-16T13:02:55.598" v="10109" actId="14100"/>
          <ac:picMkLst>
            <pc:docMk/>
            <pc:sldMk cId="1683660771" sldId="588"/>
            <ac:picMk id="6" creationId="{4ACD69C0-5C8A-23FA-FE21-DA10FA4CC9D7}"/>
          </ac:picMkLst>
        </pc:picChg>
        <pc:picChg chg="add mod">
          <ac:chgData name="HAVISH MADHVAPATY" userId="71140313-2703-480b-b9ae-8f282742dbab" providerId="ADAL" clId="{1CEC6C77-2FEA-4DA7-AE0D-274B5CDEC542}" dt="2023-07-16T13:02:50.095" v="10108" actId="14100"/>
          <ac:picMkLst>
            <pc:docMk/>
            <pc:sldMk cId="1683660771" sldId="588"/>
            <ac:picMk id="10" creationId="{7A3EB8CC-71D2-BC6E-7FD6-95A0C03A7F1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16T13:31:40.554" v="10149" actId="14100"/>
        <pc:sldMkLst>
          <pc:docMk/>
          <pc:sldMk cId="1627421969" sldId="589"/>
        </pc:sldMkLst>
        <pc:spChg chg="mod">
          <ac:chgData name="HAVISH MADHVAPATY" userId="71140313-2703-480b-b9ae-8f282742dbab" providerId="ADAL" clId="{1CEC6C77-2FEA-4DA7-AE0D-274B5CDEC542}" dt="2023-07-16T13:30:58.075" v="10141" actId="20577"/>
          <ac:spMkLst>
            <pc:docMk/>
            <pc:sldMk cId="1627421969" sldId="589"/>
            <ac:spMk id="7" creationId="{49801DBF-8101-45D9-9486-964AB6F62F59}"/>
          </ac:spMkLst>
        </pc:spChg>
        <pc:picChg chg="del">
          <ac:chgData name="HAVISH MADHVAPATY" userId="71140313-2703-480b-b9ae-8f282742dbab" providerId="ADAL" clId="{1CEC6C77-2FEA-4DA7-AE0D-274B5CDEC542}" dt="2023-07-16T13:30:59.178" v="10142" actId="478"/>
          <ac:picMkLst>
            <pc:docMk/>
            <pc:sldMk cId="1627421969" sldId="589"/>
            <ac:picMk id="3" creationId="{F36CF4BA-D3B2-5E71-D504-988EECE58A17}"/>
          </ac:picMkLst>
        </pc:picChg>
        <pc:picChg chg="add del mod">
          <ac:chgData name="HAVISH MADHVAPATY" userId="71140313-2703-480b-b9ae-8f282742dbab" providerId="ADAL" clId="{1CEC6C77-2FEA-4DA7-AE0D-274B5CDEC542}" dt="2023-07-16T13:31:39.429" v="10147" actId="478"/>
          <ac:picMkLst>
            <pc:docMk/>
            <pc:sldMk cId="1627421969" sldId="589"/>
            <ac:picMk id="4" creationId="{DF90FE8D-6930-A9E8-E36C-E90E31F6120A}"/>
          </ac:picMkLst>
        </pc:picChg>
        <pc:picChg chg="del">
          <ac:chgData name="HAVISH MADHVAPATY" userId="71140313-2703-480b-b9ae-8f282742dbab" providerId="ADAL" clId="{1CEC6C77-2FEA-4DA7-AE0D-274B5CDEC542}" dt="2023-07-16T13:31:00.149" v="10144" actId="478"/>
          <ac:picMkLst>
            <pc:docMk/>
            <pc:sldMk cId="1627421969" sldId="589"/>
            <ac:picMk id="6" creationId="{4ACD69C0-5C8A-23FA-FE21-DA10FA4CC9D7}"/>
          </ac:picMkLst>
        </pc:picChg>
        <pc:picChg chg="add mod">
          <ac:chgData name="HAVISH MADHVAPATY" userId="71140313-2703-480b-b9ae-8f282742dbab" providerId="ADAL" clId="{1CEC6C77-2FEA-4DA7-AE0D-274B5CDEC542}" dt="2023-07-16T13:31:40.554" v="10149" actId="14100"/>
          <ac:picMkLst>
            <pc:docMk/>
            <pc:sldMk cId="1627421969" sldId="589"/>
            <ac:picMk id="8" creationId="{8D906DC8-6814-CC77-09E3-F7805BDFF656}"/>
          </ac:picMkLst>
        </pc:picChg>
        <pc:picChg chg="del">
          <ac:chgData name="HAVISH MADHVAPATY" userId="71140313-2703-480b-b9ae-8f282742dbab" providerId="ADAL" clId="{1CEC6C77-2FEA-4DA7-AE0D-274B5CDEC542}" dt="2023-07-16T13:30:59.583" v="10143" actId="478"/>
          <ac:picMkLst>
            <pc:docMk/>
            <pc:sldMk cId="1627421969" sldId="589"/>
            <ac:picMk id="10" creationId="{7A3EB8CC-71D2-BC6E-7FD6-95A0C03A7F17}"/>
          </ac:picMkLst>
        </pc:picChg>
      </pc:sldChg>
      <pc:sldChg chg="addSp delSp modSp add mod">
        <pc:chgData name="HAVISH MADHVAPATY" userId="71140313-2703-480b-b9ae-8f282742dbab" providerId="ADAL" clId="{1CEC6C77-2FEA-4DA7-AE0D-274B5CDEC542}" dt="2023-07-16T13:32:01.395" v="10153" actId="14100"/>
        <pc:sldMkLst>
          <pc:docMk/>
          <pc:sldMk cId="229774248" sldId="590"/>
        </pc:sldMkLst>
        <pc:picChg chg="add mod">
          <ac:chgData name="HAVISH MADHVAPATY" userId="71140313-2703-480b-b9ae-8f282742dbab" providerId="ADAL" clId="{1CEC6C77-2FEA-4DA7-AE0D-274B5CDEC542}" dt="2023-07-16T13:32:01.395" v="10153" actId="14100"/>
          <ac:picMkLst>
            <pc:docMk/>
            <pc:sldMk cId="229774248" sldId="590"/>
            <ac:picMk id="3" creationId="{CDF805AF-B1D5-E00B-71AC-3FC7FC4C50F4}"/>
          </ac:picMkLst>
        </pc:picChg>
        <pc:picChg chg="del">
          <ac:chgData name="HAVISH MADHVAPATY" userId="71140313-2703-480b-b9ae-8f282742dbab" providerId="ADAL" clId="{1CEC6C77-2FEA-4DA7-AE0D-274B5CDEC542}" dt="2023-07-16T13:31:42.762" v="10151" actId="478"/>
          <ac:picMkLst>
            <pc:docMk/>
            <pc:sldMk cId="229774248" sldId="590"/>
            <ac:picMk id="8" creationId="{8D906DC8-6814-CC77-09E3-F7805BDFF656}"/>
          </ac:picMkLst>
        </pc:picChg>
      </pc:sldChg>
      <pc:sldChg chg="add del setBg">
        <pc:chgData name="HAVISH MADHVAPATY" userId="71140313-2703-480b-b9ae-8f282742dbab" providerId="ADAL" clId="{1CEC6C77-2FEA-4DA7-AE0D-274B5CDEC542}" dt="2023-07-20T06:33:03.763" v="10155"/>
        <pc:sldMkLst>
          <pc:docMk/>
          <pc:sldMk cId="3026845738" sldId="591"/>
        </pc:sldMkLst>
      </pc:sldChg>
      <pc:sldChg chg="modSp add mod">
        <pc:chgData name="HAVISH MADHVAPATY" userId="71140313-2703-480b-b9ae-8f282742dbab" providerId="ADAL" clId="{1CEC6C77-2FEA-4DA7-AE0D-274B5CDEC542}" dt="2023-07-20T06:33:06.889" v="10166" actId="20577"/>
        <pc:sldMkLst>
          <pc:docMk/>
          <pc:sldMk cId="3250312918" sldId="591"/>
        </pc:sldMkLst>
        <pc:spChg chg="mod">
          <ac:chgData name="HAVISH MADHVAPATY" userId="71140313-2703-480b-b9ae-8f282742dbab" providerId="ADAL" clId="{1CEC6C77-2FEA-4DA7-AE0D-274B5CDEC542}" dt="2023-07-20T06:33:06.889" v="10166" actId="20577"/>
          <ac:spMkLst>
            <pc:docMk/>
            <pc:sldMk cId="3250312918" sldId="591"/>
            <ac:spMk id="6" creationId="{7E5F50C7-8B35-1C8D-C30F-3C0D72CABDE3}"/>
          </ac:spMkLst>
        </pc:spChg>
      </pc:sldChg>
      <pc:sldChg chg="add">
        <pc:chgData name="HAVISH MADHVAPATY" userId="71140313-2703-480b-b9ae-8f282742dbab" providerId="ADAL" clId="{1CEC6C77-2FEA-4DA7-AE0D-274B5CDEC542}" dt="2023-07-20T14:33:09.567" v="10167" actId="2890"/>
        <pc:sldMkLst>
          <pc:docMk/>
          <pc:sldMk cId="3760588234" sldId="592"/>
        </pc:sldMkLst>
      </pc:sldChg>
      <pc:sldMasterChg chg="modSp modSldLayout">
        <pc:chgData name="HAVISH MADHVAPATY" userId="71140313-2703-480b-b9ae-8f282742dbab" providerId="ADAL" clId="{1CEC6C77-2FEA-4DA7-AE0D-274B5CDEC542}" dt="2023-07-02T11:54:55.920" v="7223"/>
        <pc:sldMasterMkLst>
          <pc:docMk/>
          <pc:sldMasterMk cId="393258854" sldId="2147483660"/>
        </pc:sldMasterMkLst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asterMk cId="393258854" sldId="2147483660"/>
            <ac:spMk id="2" creationId="{00000000-0000-0000-0000-0000000000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asterMk cId="393258854" sldId="2147483660"/>
            <ac:spMk id="3" creationId="{00000000-0000-0000-0000-0000000000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asterMk cId="393258854" sldId="2147483660"/>
            <ac:spMk id="4" creationId="{00000000-0000-0000-0000-0000000000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asterMk cId="393258854" sldId="2147483660"/>
            <ac:spMk id="5" creationId="{00000000-0000-0000-0000-000000000000}"/>
          </ac:spMkLst>
        </pc:spChg>
        <pc:spChg chg="mod">
          <ac:chgData name="HAVISH MADHVAPATY" userId="71140313-2703-480b-b9ae-8f282742dbab" providerId="ADAL" clId="{1CEC6C77-2FEA-4DA7-AE0D-274B5CDEC542}" dt="2023-07-02T11:54:55.920" v="7223"/>
          <ac:spMkLst>
            <pc:docMk/>
            <pc:sldMasterMk cId="393258854" sldId="2147483660"/>
            <ac:spMk id="6" creationId="{00000000-0000-0000-0000-000000000000}"/>
          </ac:spMkLst>
        </pc:spChg>
        <pc:sldLayoutChg chg="modSp">
          <pc:chgData name="HAVISH MADHVAPATY" userId="71140313-2703-480b-b9ae-8f282742dbab" providerId="ADAL" clId="{1CEC6C77-2FEA-4DA7-AE0D-274B5CDEC542}" dt="2023-07-02T11:54:55.920" v="7223"/>
          <pc:sldLayoutMkLst>
            <pc:docMk/>
            <pc:sldMasterMk cId="393258854" sldId="2147483660"/>
            <pc:sldLayoutMk cId="4082549960" sldId="2147483661"/>
          </pc:sldLayoutMkLst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4082549960" sldId="2147483661"/>
              <ac:spMk id="2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4082549960" sldId="2147483661"/>
              <ac:spMk id="3" creationId="{00000000-0000-0000-0000-000000000000}"/>
            </ac:spMkLst>
          </pc:spChg>
        </pc:sldLayoutChg>
        <pc:sldLayoutChg chg="modSp">
          <pc:chgData name="HAVISH MADHVAPATY" userId="71140313-2703-480b-b9ae-8f282742dbab" providerId="ADAL" clId="{1CEC6C77-2FEA-4DA7-AE0D-274B5CDEC542}" dt="2023-07-02T11:54:55.920" v="7223"/>
          <pc:sldLayoutMkLst>
            <pc:docMk/>
            <pc:sldMasterMk cId="393258854" sldId="2147483660"/>
            <pc:sldLayoutMk cId="3873999586" sldId="2147483663"/>
          </pc:sldLayoutMkLst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873999586" sldId="2147483663"/>
              <ac:spMk id="2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873999586" sldId="2147483663"/>
              <ac:spMk id="3" creationId="{00000000-0000-0000-0000-000000000000}"/>
            </ac:spMkLst>
          </pc:spChg>
        </pc:sldLayoutChg>
        <pc:sldLayoutChg chg="modSp">
          <pc:chgData name="HAVISH MADHVAPATY" userId="71140313-2703-480b-b9ae-8f282742dbab" providerId="ADAL" clId="{1CEC6C77-2FEA-4DA7-AE0D-274B5CDEC542}" dt="2023-07-02T11:54:55.920" v="7223"/>
          <pc:sldLayoutMkLst>
            <pc:docMk/>
            <pc:sldMasterMk cId="393258854" sldId="2147483660"/>
            <pc:sldLayoutMk cId="548890196" sldId="2147483664"/>
          </pc:sldLayoutMkLst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548890196" sldId="2147483664"/>
              <ac:spMk id="3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548890196" sldId="2147483664"/>
              <ac:spMk id="4" creationId="{00000000-0000-0000-0000-000000000000}"/>
            </ac:spMkLst>
          </pc:spChg>
        </pc:sldLayoutChg>
        <pc:sldLayoutChg chg="modSp">
          <pc:chgData name="HAVISH MADHVAPATY" userId="71140313-2703-480b-b9ae-8f282742dbab" providerId="ADAL" clId="{1CEC6C77-2FEA-4DA7-AE0D-274B5CDEC542}" dt="2023-07-02T11:54:55.920" v="7223"/>
          <pc:sldLayoutMkLst>
            <pc:docMk/>
            <pc:sldMasterMk cId="393258854" sldId="2147483660"/>
            <pc:sldLayoutMk cId="3423755447" sldId="2147483665"/>
          </pc:sldLayoutMkLst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423755447" sldId="2147483665"/>
              <ac:spMk id="2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423755447" sldId="2147483665"/>
              <ac:spMk id="3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423755447" sldId="2147483665"/>
              <ac:spMk id="4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423755447" sldId="2147483665"/>
              <ac:spMk id="5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423755447" sldId="2147483665"/>
              <ac:spMk id="6" creationId="{00000000-0000-0000-0000-000000000000}"/>
            </ac:spMkLst>
          </pc:spChg>
        </pc:sldLayoutChg>
        <pc:sldLayoutChg chg="modSp">
          <pc:chgData name="HAVISH MADHVAPATY" userId="71140313-2703-480b-b9ae-8f282742dbab" providerId="ADAL" clId="{1CEC6C77-2FEA-4DA7-AE0D-274B5CDEC542}" dt="2023-07-02T11:54:55.920" v="7223"/>
          <pc:sldLayoutMkLst>
            <pc:docMk/>
            <pc:sldMasterMk cId="393258854" sldId="2147483660"/>
            <pc:sldLayoutMk cId="1678731723" sldId="2147483668"/>
          </pc:sldLayoutMkLst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1678731723" sldId="2147483668"/>
              <ac:spMk id="2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1678731723" sldId="2147483668"/>
              <ac:spMk id="3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1678731723" sldId="2147483668"/>
              <ac:spMk id="4" creationId="{00000000-0000-0000-0000-000000000000}"/>
            </ac:spMkLst>
          </pc:spChg>
        </pc:sldLayoutChg>
        <pc:sldLayoutChg chg="modSp">
          <pc:chgData name="HAVISH MADHVAPATY" userId="71140313-2703-480b-b9ae-8f282742dbab" providerId="ADAL" clId="{1CEC6C77-2FEA-4DA7-AE0D-274B5CDEC542}" dt="2023-07-02T11:54:55.920" v="7223"/>
          <pc:sldLayoutMkLst>
            <pc:docMk/>
            <pc:sldMasterMk cId="393258854" sldId="2147483660"/>
            <pc:sldLayoutMk cId="3313189986" sldId="2147483669"/>
          </pc:sldLayoutMkLst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313189986" sldId="2147483669"/>
              <ac:spMk id="2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313189986" sldId="2147483669"/>
              <ac:spMk id="3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3313189986" sldId="2147483669"/>
              <ac:spMk id="4" creationId="{00000000-0000-0000-0000-000000000000}"/>
            </ac:spMkLst>
          </pc:spChg>
        </pc:sldLayoutChg>
        <pc:sldLayoutChg chg="modSp">
          <pc:chgData name="HAVISH MADHVAPATY" userId="71140313-2703-480b-b9ae-8f282742dbab" providerId="ADAL" clId="{1CEC6C77-2FEA-4DA7-AE0D-274B5CDEC542}" dt="2023-07-02T11:54:55.920" v="7223"/>
          <pc:sldLayoutMkLst>
            <pc:docMk/>
            <pc:sldMasterMk cId="393258854" sldId="2147483660"/>
            <pc:sldLayoutMk cId="204815873" sldId="2147483671"/>
          </pc:sldLayoutMkLst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204815873" sldId="2147483671"/>
              <ac:spMk id="2" creationId="{00000000-0000-0000-0000-000000000000}"/>
            </ac:spMkLst>
          </pc:spChg>
          <pc:spChg chg="mod">
            <ac:chgData name="HAVISH MADHVAPATY" userId="71140313-2703-480b-b9ae-8f282742dbab" providerId="ADAL" clId="{1CEC6C77-2FEA-4DA7-AE0D-274B5CDEC542}" dt="2023-07-02T11:54:55.920" v="7223"/>
            <ac:spMkLst>
              <pc:docMk/>
              <pc:sldMasterMk cId="393258854" sldId="2147483660"/>
              <pc:sldLayoutMk cId="204815873" sldId="2147483671"/>
              <ac:spMk id="3" creationId="{00000000-0000-0000-0000-000000000000}"/>
            </ac:spMkLst>
          </pc:spChg>
        </pc:sldLayoutChg>
      </pc:sldMasterChg>
      <pc:sldMasterChg chg="addSp delSp modSp mod">
        <pc:chgData name="HAVISH MADHVAPATY" userId="71140313-2703-480b-b9ae-8f282742dbab" providerId="ADAL" clId="{1CEC6C77-2FEA-4DA7-AE0D-274B5CDEC542}" dt="2023-07-11T10:26:29.459" v="9812" actId="1076"/>
        <pc:sldMasterMkLst>
          <pc:docMk/>
          <pc:sldMasterMk cId="792455621" sldId="2147483672"/>
        </pc:sldMasterMkLst>
        <pc:spChg chg="del">
          <ac:chgData name="HAVISH MADHVAPATY" userId="71140313-2703-480b-b9ae-8f282742dbab" providerId="ADAL" clId="{1CEC6C77-2FEA-4DA7-AE0D-274B5CDEC542}" dt="2023-07-06T17:46:26.947" v="9689" actId="478"/>
          <ac:spMkLst>
            <pc:docMk/>
            <pc:sldMasterMk cId="792455621" sldId="2147483672"/>
            <ac:spMk id="5" creationId="{00000000-0000-0000-0000-000000000000}"/>
          </ac:spMkLst>
        </pc:spChg>
        <pc:spChg chg="add mod">
          <ac:chgData name="HAVISH MADHVAPATY" userId="71140313-2703-480b-b9ae-8f282742dbab" providerId="ADAL" clId="{1CEC6C77-2FEA-4DA7-AE0D-274B5CDEC542}" dt="2023-07-11T10:26:29.459" v="9812" actId="1076"/>
          <ac:spMkLst>
            <pc:docMk/>
            <pc:sldMasterMk cId="792455621" sldId="2147483672"/>
            <ac:spMk id="8" creationId="{33A610C8-7006-3A2B-106A-BCB3028B916D}"/>
          </ac:spMkLst>
        </pc:spChg>
        <pc:picChg chg="add mod">
          <ac:chgData name="HAVISH MADHVAPATY" userId="71140313-2703-480b-b9ae-8f282742dbab" providerId="ADAL" clId="{1CEC6C77-2FEA-4DA7-AE0D-274B5CDEC542}" dt="2023-07-02T17:30:36.950" v="7665" actId="1035"/>
          <ac:picMkLst>
            <pc:docMk/>
            <pc:sldMasterMk cId="792455621" sldId="2147483672"/>
            <ac:picMk id="7" creationId="{3EEF6CC7-4631-3CB8-2E3B-12BF4B15E50B}"/>
          </ac:picMkLst>
        </pc:picChg>
      </pc:sldMasterChg>
    </pc:docChg>
  </pc:docChgLst>
  <pc:docChgLst>
    <pc:chgData name="Havish Madhvapaty" userId="f9f1d2d8503ade58" providerId="LiveId" clId="{99601288-7FC5-4D52-BC10-F1BB3C7650FA}"/>
    <pc:docChg chg="undo custSel addSld delSld modSld">
      <pc:chgData name="Havish Madhvapaty" userId="f9f1d2d8503ade58" providerId="LiveId" clId="{99601288-7FC5-4D52-BC10-F1BB3C7650FA}" dt="2022-06-30T18:16:27.404" v="755" actId="1076"/>
      <pc:docMkLst>
        <pc:docMk/>
      </pc:docMkLst>
      <pc:sldChg chg="addSp delSp modSp mod">
        <pc:chgData name="Havish Madhvapaty" userId="f9f1d2d8503ade58" providerId="LiveId" clId="{99601288-7FC5-4D52-BC10-F1BB3C7650FA}" dt="2022-06-30T18:05:20.015" v="602" actId="20577"/>
        <pc:sldMkLst>
          <pc:docMk/>
          <pc:sldMk cId="2826108632" sldId="256"/>
        </pc:sldMkLst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8" creationId="{998DEC60-ADE1-1E05-E5C4-A15DA29148EF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9" creationId="{37BB42E7-A777-22A3-921F-DDBCD5DE92F9}"/>
          </ac:spMkLst>
        </pc:spChg>
        <pc:spChg chg="mod">
          <ac:chgData name="Havish Madhvapaty" userId="f9f1d2d8503ade58" providerId="LiveId" clId="{99601288-7FC5-4D52-BC10-F1BB3C7650FA}" dt="2022-06-30T18:05:20.015" v="602" actId="20577"/>
          <ac:spMkLst>
            <pc:docMk/>
            <pc:sldMk cId="2826108632" sldId="256"/>
            <ac:spMk id="10" creationId="{02BD744D-39CC-6D94-4F91-8FA747909D23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11" creationId="{0AFF7939-9B81-4A08-5F80-82D14D5DE306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13" creationId="{E7E99651-3CF9-0444-CA44-8BE5A11C1BAF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14" creationId="{E9D57B35-4D7D-271D-556D-A2E631FB71AE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15" creationId="{6EF37D96-EE82-9952-CEBD-422F387C8474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18" creationId="{A7BED40E-1464-6BBA-F07D-90CA9ED1FAC6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19" creationId="{A64C01F4-5492-8253-25A0-23E60F8B2289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0" creationId="{CA1E5654-29FD-E84F-5052-552F98ADDC34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1" creationId="{60B9CEBA-D9C3-DCFA-2117-819B04FF9579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2" creationId="{31CAFAEF-E282-90AB-0748-2D675B97D6BF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3" creationId="{1C084E72-9020-2902-A23F-585048B65D31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4" creationId="{4052B50F-D01B-EA5C-0216-378CB8F4AD45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5" creationId="{7E7A6941-EFA9-F5DB-BAFF-E849B64FC9C6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6" creationId="{3074FF00-67C2-D86B-2C11-327B3C1BF383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7" creationId="{8D8893C7-46E8-087D-7674-98927341FD0C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8" creationId="{5F81A115-E9D2-E7E5-9532-998AE56DD2EB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29" creationId="{BB717738-5C1C-E247-2814-0ED035863873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30" creationId="{F62D7DA0-07FB-22DE-3585-9BD53E77BFA9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31" creationId="{E6E322BE-69F0-1413-8B7B-97AE02D2C96A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32" creationId="{A3D8BCBD-6117-C995-88F7-0D8B2C29757D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33" creationId="{EBA1D40C-D7E5-433A-F5B2-158B011C56A3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34" creationId="{7B46EB93-DEA7-47B6-E778-1524E7CC1943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35" creationId="{3399B6DE-50DD-8E60-CA8D-59597263CFB6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36" creationId="{CA3A897F-17AD-12DA-6D74-36E35CCBE1D0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37" creationId="{F936A479-0A00-8076-A069-2B8B7C6F936C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38" creationId="{F383F5D6-FC2D-143D-C490-455BA78EB698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40" creationId="{8A9DE731-D35B-FA04-B93D-8860289C48C0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41" creationId="{F5ECC2FA-6AD5-649B-D53F-22B2147C7E38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42" creationId="{8B50A74A-4A20-860D-0B26-FE578CFC92AC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44" creationId="{A9B30C12-9217-3901-4A38-2F6260BECCB2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45" creationId="{37B21A4D-A5D1-CFA9-8160-B7BFBB834CF0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46" creationId="{FB2292E5-8709-2BEC-9F3E-A55DD8975014}"/>
          </ac:spMkLst>
        </pc:spChg>
        <pc:spChg chg="mod">
          <ac:chgData name="Havish Madhvapaty" userId="f9f1d2d8503ade58" providerId="LiveId" clId="{99601288-7FC5-4D52-BC10-F1BB3C7650FA}" dt="2022-06-30T17:24:53.017" v="497" actId="27803"/>
          <ac:spMkLst>
            <pc:docMk/>
            <pc:sldMk cId="2826108632" sldId="256"/>
            <ac:spMk id="47" creationId="{4ED23028-F144-81AE-A327-A69D53967BBB}"/>
          </ac:spMkLst>
        </pc:spChg>
        <pc:grpChg chg="add del mod">
          <ac:chgData name="Havish Madhvapaty" userId="f9f1d2d8503ade58" providerId="LiveId" clId="{99601288-7FC5-4D52-BC10-F1BB3C7650FA}" dt="2022-06-30T17:24:53.017" v="497" actId="27803"/>
          <ac:grpSpMkLst>
            <pc:docMk/>
            <pc:sldMk cId="2826108632" sldId="256"/>
            <ac:grpSpMk id="6" creationId="{5F6C6869-F1D2-232A-DB15-C36A9BD8F334}"/>
          </ac:grpSpMkLst>
        </pc:grpChg>
        <pc:grpChg chg="mod">
          <ac:chgData name="Havish Madhvapaty" userId="f9f1d2d8503ade58" providerId="LiveId" clId="{99601288-7FC5-4D52-BC10-F1BB3C7650FA}" dt="2022-06-30T17:24:53.017" v="497" actId="27803"/>
          <ac:grpSpMkLst>
            <pc:docMk/>
            <pc:sldMk cId="2826108632" sldId="256"/>
            <ac:grpSpMk id="12" creationId="{42E8D6E1-1FFB-EF7F-E726-6658A5B66258}"/>
          </ac:grpSpMkLst>
        </pc:grpChg>
        <pc:grpChg chg="mod">
          <ac:chgData name="Havish Madhvapaty" userId="f9f1d2d8503ade58" providerId="LiveId" clId="{99601288-7FC5-4D52-BC10-F1BB3C7650FA}" dt="2022-06-30T17:24:53.017" v="497" actId="27803"/>
          <ac:grpSpMkLst>
            <pc:docMk/>
            <pc:sldMk cId="2826108632" sldId="256"/>
            <ac:grpSpMk id="16" creationId="{5080F154-27FD-BA40-977C-4B3F547155A4}"/>
          </ac:grpSpMkLst>
        </pc:grpChg>
        <pc:grpChg chg="mod">
          <ac:chgData name="Havish Madhvapaty" userId="f9f1d2d8503ade58" providerId="LiveId" clId="{99601288-7FC5-4D52-BC10-F1BB3C7650FA}" dt="2022-06-30T17:24:53.017" v="497" actId="27803"/>
          <ac:grpSpMkLst>
            <pc:docMk/>
            <pc:sldMk cId="2826108632" sldId="256"/>
            <ac:grpSpMk id="17" creationId="{D8CD621B-1CA2-3916-563A-E5EF3A5C4BA0}"/>
          </ac:grpSpMkLst>
        </pc:grpChg>
        <pc:grpChg chg="mod">
          <ac:chgData name="Havish Madhvapaty" userId="f9f1d2d8503ade58" providerId="LiveId" clId="{99601288-7FC5-4D52-BC10-F1BB3C7650FA}" dt="2022-06-30T17:24:53.017" v="497" actId="27803"/>
          <ac:grpSpMkLst>
            <pc:docMk/>
            <pc:sldMk cId="2826108632" sldId="256"/>
            <ac:grpSpMk id="39" creationId="{C93AB3B8-6C2F-F6E5-9425-19364000E766}"/>
          </ac:grpSpMkLst>
        </pc:grpChg>
        <pc:grpChg chg="mod">
          <ac:chgData name="Havish Madhvapaty" userId="f9f1d2d8503ade58" providerId="LiveId" clId="{99601288-7FC5-4D52-BC10-F1BB3C7650FA}" dt="2022-06-30T17:24:53.017" v="497" actId="27803"/>
          <ac:grpSpMkLst>
            <pc:docMk/>
            <pc:sldMk cId="2826108632" sldId="256"/>
            <ac:grpSpMk id="43" creationId="{0E330F50-4F03-6C1F-C4C2-DD628883F6F2}"/>
          </ac:grpSpMkLst>
        </pc:grpChg>
        <pc:picChg chg="add del mod">
          <ac:chgData name="Havish Madhvapaty" userId="f9f1d2d8503ade58" providerId="LiveId" clId="{99601288-7FC5-4D52-BC10-F1BB3C7650FA}" dt="2022-06-30T17:13:37.779" v="203" actId="478"/>
          <ac:picMkLst>
            <pc:docMk/>
            <pc:sldMk cId="2826108632" sldId="256"/>
            <ac:picMk id="3" creationId="{7E8C31F1-DDD2-F100-7AAE-A255F4B8CAAD}"/>
          </ac:picMkLst>
        </pc:picChg>
        <pc:picChg chg="add del mod ord">
          <ac:chgData name="Havish Madhvapaty" userId="f9f1d2d8503ade58" providerId="LiveId" clId="{99601288-7FC5-4D52-BC10-F1BB3C7650FA}" dt="2022-06-30T17:25:26.225" v="505" actId="478"/>
          <ac:picMkLst>
            <pc:docMk/>
            <pc:sldMk cId="2826108632" sldId="256"/>
            <ac:picMk id="5" creationId="{E18FB59A-95A7-3280-B3A1-A9B313192918}"/>
          </ac:picMkLst>
        </pc:picChg>
        <pc:picChg chg="add mod ord modCrop">
          <ac:chgData name="Havish Madhvapaty" userId="f9f1d2d8503ade58" providerId="LiveId" clId="{99601288-7FC5-4D52-BC10-F1BB3C7650FA}" dt="2022-06-30T17:26:52.811" v="513" actId="14100"/>
          <ac:picMkLst>
            <pc:docMk/>
            <pc:sldMk cId="2826108632" sldId="256"/>
            <ac:picMk id="49" creationId="{ADEB06B4-85F4-C3B4-1262-EF4EF5C8183B}"/>
          </ac:picMkLst>
        </pc:picChg>
      </pc:sldChg>
      <pc:sldChg chg="add">
        <pc:chgData name="Havish Madhvapaty" userId="f9f1d2d8503ade58" providerId="LiveId" clId="{99601288-7FC5-4D52-BC10-F1BB3C7650FA}" dt="2022-06-30T17:11:40.659" v="0" actId="2890"/>
        <pc:sldMkLst>
          <pc:docMk/>
          <pc:sldMk cId="1316477314" sldId="258"/>
        </pc:sldMkLst>
      </pc:sldChg>
      <pc:sldChg chg="add replId">
        <pc:chgData name="Havish Madhvapaty" userId="f9f1d2d8503ade58" providerId="LiveId" clId="{99601288-7FC5-4D52-BC10-F1BB3C7650FA}" dt="2022-06-30T17:11:40.659" v="0" actId="2890"/>
        <pc:sldMkLst>
          <pc:docMk/>
          <pc:sldMk cId="2834218559" sldId="259"/>
        </pc:sldMkLst>
      </pc:sldChg>
      <pc:sldChg chg="addSp delSp modSp add mod">
        <pc:chgData name="Havish Madhvapaty" userId="f9f1d2d8503ade58" providerId="LiveId" clId="{99601288-7FC5-4D52-BC10-F1BB3C7650FA}" dt="2022-06-30T18:06:00.738" v="606" actId="14100"/>
        <pc:sldMkLst>
          <pc:docMk/>
          <pc:sldMk cId="29033311" sldId="260"/>
        </pc:sldMkLst>
        <pc:spChg chg="add mod">
          <ac:chgData name="Havish Madhvapaty" userId="f9f1d2d8503ade58" providerId="LiveId" clId="{99601288-7FC5-4D52-BC10-F1BB3C7650FA}" dt="2022-06-30T17:20:55.401" v="492" actId="208"/>
          <ac:spMkLst>
            <pc:docMk/>
            <pc:sldMk cId="29033311" sldId="260"/>
            <ac:spMk id="2" creationId="{1E09BB62-7E1D-7419-6E85-95C81087379B}"/>
          </ac:spMkLst>
        </pc:spChg>
        <pc:spChg chg="add mod">
          <ac:chgData name="Havish Madhvapaty" userId="f9f1d2d8503ade58" providerId="LiveId" clId="{99601288-7FC5-4D52-BC10-F1BB3C7650FA}" dt="2022-06-30T17:20:55.401" v="492" actId="208"/>
          <ac:spMkLst>
            <pc:docMk/>
            <pc:sldMk cId="29033311" sldId="260"/>
            <ac:spMk id="4" creationId="{5F9B2FBB-C7F0-27AF-85A6-55EA0A7362BD}"/>
          </ac:spMkLst>
        </pc:spChg>
        <pc:spChg chg="mod">
          <ac:chgData name="Havish Madhvapaty" userId="f9f1d2d8503ade58" providerId="LiveId" clId="{99601288-7FC5-4D52-BC10-F1BB3C7650FA}" dt="2022-06-30T17:20:05.095" v="487" actId="207"/>
          <ac:spMkLst>
            <pc:docMk/>
            <pc:sldMk cId="29033311" sldId="260"/>
            <ac:spMk id="10" creationId="{02BD744D-39CC-6D94-4F91-8FA747909D23}"/>
          </ac:spMkLst>
        </pc:spChg>
        <pc:spChg chg="add mod">
          <ac:chgData name="Havish Madhvapaty" userId="f9f1d2d8503ade58" providerId="LiveId" clId="{99601288-7FC5-4D52-BC10-F1BB3C7650FA}" dt="2022-06-30T18:05:54.581" v="604" actId="14100"/>
          <ac:spMkLst>
            <pc:docMk/>
            <pc:sldMk cId="29033311" sldId="260"/>
            <ac:spMk id="13" creationId="{4F4FB432-CE71-BD3E-F17E-29860AC075C3}"/>
          </ac:spMkLst>
        </pc:spChg>
        <pc:picChg chg="mod">
          <ac:chgData name="Havish Madhvapaty" userId="f9f1d2d8503ade58" providerId="LiveId" clId="{99601288-7FC5-4D52-BC10-F1BB3C7650FA}" dt="2022-06-30T17:13:50.585" v="208" actId="1076"/>
          <ac:picMkLst>
            <pc:docMk/>
            <pc:sldMk cId="29033311" sldId="260"/>
            <ac:picMk id="3" creationId="{7E8C31F1-DDD2-F100-7AAE-A255F4B8CAAD}"/>
          </ac:picMkLst>
        </pc:picChg>
        <pc:cxnChg chg="add del mod">
          <ac:chgData name="Havish Madhvapaty" userId="f9f1d2d8503ade58" providerId="LiveId" clId="{99601288-7FC5-4D52-BC10-F1BB3C7650FA}" dt="2022-06-30T17:15:00.534" v="237" actId="478"/>
          <ac:cxnSpMkLst>
            <pc:docMk/>
            <pc:sldMk cId="29033311" sldId="260"/>
            <ac:cxnSpMk id="6" creationId="{BC7666D2-577A-A407-CE68-69D56853AEE9}"/>
          </ac:cxnSpMkLst>
        </pc:cxnChg>
        <pc:cxnChg chg="add mod">
          <ac:chgData name="Havish Madhvapaty" userId="f9f1d2d8503ade58" providerId="LiveId" clId="{99601288-7FC5-4D52-BC10-F1BB3C7650FA}" dt="2022-06-30T18:06:00.738" v="606" actId="14100"/>
          <ac:cxnSpMkLst>
            <pc:docMk/>
            <pc:sldMk cId="29033311" sldId="260"/>
            <ac:cxnSpMk id="9" creationId="{3EAC4A34-9918-27E8-029F-09F1D2663AF7}"/>
          </ac:cxnSpMkLst>
        </pc:cxnChg>
      </pc:sldChg>
      <pc:sldChg chg="addSp delSp modSp add mod">
        <pc:chgData name="Havish Madhvapaty" userId="f9f1d2d8503ade58" providerId="LiveId" clId="{99601288-7FC5-4D52-BC10-F1BB3C7650FA}" dt="2022-06-30T18:06:07.919" v="607" actId="2711"/>
        <pc:sldMkLst>
          <pc:docMk/>
          <pc:sldMk cId="275527234" sldId="261"/>
        </pc:sldMkLst>
        <pc:spChg chg="add mod">
          <ac:chgData name="Havish Madhvapaty" userId="f9f1d2d8503ade58" providerId="LiveId" clId="{99601288-7FC5-4D52-BC10-F1BB3C7650FA}" dt="2022-06-30T17:20:34.014" v="489" actId="208"/>
          <ac:spMkLst>
            <pc:docMk/>
            <pc:sldMk cId="275527234" sldId="261"/>
            <ac:spMk id="5" creationId="{65D19EC4-DC8E-E726-8CEA-C316B99E094C}"/>
          </ac:spMkLst>
        </pc:spChg>
        <pc:spChg chg="mod">
          <ac:chgData name="Havish Madhvapaty" userId="f9f1d2d8503ade58" providerId="LiveId" clId="{99601288-7FC5-4D52-BC10-F1BB3C7650FA}" dt="2022-06-30T17:19:40.079" v="481" actId="20577"/>
          <ac:spMkLst>
            <pc:docMk/>
            <pc:sldMk cId="275527234" sldId="261"/>
            <ac:spMk id="10" creationId="{02BD744D-39CC-6D94-4F91-8FA747909D23}"/>
          </ac:spMkLst>
        </pc:spChg>
        <pc:spChg chg="add mod">
          <ac:chgData name="Havish Madhvapaty" userId="f9f1d2d8503ade58" providerId="LiveId" clId="{99601288-7FC5-4D52-BC10-F1BB3C7650FA}" dt="2022-06-30T18:06:07.919" v="607" actId="2711"/>
          <ac:spMkLst>
            <pc:docMk/>
            <pc:sldMk cId="275527234" sldId="261"/>
            <ac:spMk id="13" creationId="{DC86E8EC-54F6-C901-38E4-7AAD580E69DF}"/>
          </ac:spMkLst>
        </pc:spChg>
        <pc:spChg chg="add del">
          <ac:chgData name="Havish Madhvapaty" userId="f9f1d2d8503ade58" providerId="LiveId" clId="{99601288-7FC5-4D52-BC10-F1BB3C7650FA}" dt="2022-06-30T17:18:49.366" v="428" actId="22"/>
          <ac:spMkLst>
            <pc:docMk/>
            <pc:sldMk cId="275527234" sldId="261"/>
            <ac:spMk id="15" creationId="{763F6BBD-376E-330A-5372-76771932DF0B}"/>
          </ac:spMkLst>
        </pc:spChg>
        <pc:picChg chg="add mod">
          <ac:chgData name="Havish Madhvapaty" userId="f9f1d2d8503ade58" providerId="LiveId" clId="{99601288-7FC5-4D52-BC10-F1BB3C7650FA}" dt="2022-06-30T17:19:12.675" v="441" actId="1035"/>
          <ac:picMkLst>
            <pc:docMk/>
            <pc:sldMk cId="275527234" sldId="261"/>
            <ac:picMk id="3" creationId="{EE81802E-4731-FC1A-1A7B-5B94C9F04C98}"/>
          </ac:picMkLst>
        </pc:picChg>
        <pc:cxnChg chg="add mod">
          <ac:chgData name="Havish Madhvapaty" userId="f9f1d2d8503ade58" providerId="LiveId" clId="{99601288-7FC5-4D52-BC10-F1BB3C7650FA}" dt="2022-06-30T17:20:34.014" v="489" actId="208"/>
          <ac:cxnSpMkLst>
            <pc:docMk/>
            <pc:sldMk cId="275527234" sldId="261"/>
            <ac:cxnSpMk id="8" creationId="{E3072BFF-573A-A6E9-6B43-A08E03711289}"/>
          </ac:cxnSpMkLst>
        </pc:cxnChg>
      </pc:sldChg>
      <pc:sldChg chg="add del">
        <pc:chgData name="Havish Madhvapaty" userId="f9f1d2d8503ade58" providerId="LiveId" clId="{99601288-7FC5-4D52-BC10-F1BB3C7650FA}" dt="2022-06-30T17:24:50.301" v="495" actId="2890"/>
        <pc:sldMkLst>
          <pc:docMk/>
          <pc:sldMk cId="272523648" sldId="262"/>
        </pc:sldMkLst>
      </pc:sldChg>
      <pc:sldChg chg="addSp delSp modSp add mod">
        <pc:chgData name="Havish Madhvapaty" userId="f9f1d2d8503ade58" providerId="LiveId" clId="{99601288-7FC5-4D52-BC10-F1BB3C7650FA}" dt="2022-06-30T17:32:49.735" v="525" actId="14100"/>
        <pc:sldMkLst>
          <pc:docMk/>
          <pc:sldMk cId="1885613334" sldId="262"/>
        </pc:sldMkLst>
        <pc:spChg chg="del">
          <ac:chgData name="Havish Madhvapaty" userId="f9f1d2d8503ade58" providerId="LiveId" clId="{99601288-7FC5-4D52-BC10-F1BB3C7650FA}" dt="2022-06-30T17:32:13.818" v="517" actId="478"/>
          <ac:spMkLst>
            <pc:docMk/>
            <pc:sldMk cId="1885613334" sldId="262"/>
            <ac:spMk id="2" creationId="{1E09BB62-7E1D-7419-6E85-95C81087379B}"/>
          </ac:spMkLst>
        </pc:spChg>
        <pc:spChg chg="del">
          <ac:chgData name="Havish Madhvapaty" userId="f9f1d2d8503ade58" providerId="LiveId" clId="{99601288-7FC5-4D52-BC10-F1BB3C7650FA}" dt="2022-06-30T17:32:13.818" v="517" actId="478"/>
          <ac:spMkLst>
            <pc:docMk/>
            <pc:sldMk cId="1885613334" sldId="262"/>
            <ac:spMk id="4" creationId="{5F9B2FBB-C7F0-27AF-85A6-55EA0A7362BD}"/>
          </ac:spMkLst>
        </pc:spChg>
        <pc:spChg chg="mod">
          <ac:chgData name="Havish Madhvapaty" userId="f9f1d2d8503ade58" providerId="LiveId" clId="{99601288-7FC5-4D52-BC10-F1BB3C7650FA}" dt="2022-06-30T17:32:16.498" v="518" actId="6549"/>
          <ac:spMkLst>
            <pc:docMk/>
            <pc:sldMk cId="1885613334" sldId="262"/>
            <ac:spMk id="10" creationId="{02BD744D-39CC-6D94-4F91-8FA747909D23}"/>
          </ac:spMkLst>
        </pc:spChg>
        <pc:spChg chg="del">
          <ac:chgData name="Havish Madhvapaty" userId="f9f1d2d8503ade58" providerId="LiveId" clId="{99601288-7FC5-4D52-BC10-F1BB3C7650FA}" dt="2022-06-30T17:32:13.818" v="517" actId="478"/>
          <ac:spMkLst>
            <pc:docMk/>
            <pc:sldMk cId="1885613334" sldId="262"/>
            <ac:spMk id="13" creationId="{4F4FB432-CE71-BD3E-F17E-29860AC075C3}"/>
          </ac:spMkLst>
        </pc:spChg>
        <pc:picChg chg="del">
          <ac:chgData name="Havish Madhvapaty" userId="f9f1d2d8503ade58" providerId="LiveId" clId="{99601288-7FC5-4D52-BC10-F1BB3C7650FA}" dt="2022-06-30T17:32:11.953" v="516" actId="478"/>
          <ac:picMkLst>
            <pc:docMk/>
            <pc:sldMk cId="1885613334" sldId="262"/>
            <ac:picMk id="3" creationId="{7E8C31F1-DDD2-F100-7AAE-A255F4B8CAAD}"/>
          </ac:picMkLst>
        </pc:picChg>
        <pc:picChg chg="add mod">
          <ac:chgData name="Havish Madhvapaty" userId="f9f1d2d8503ade58" providerId="LiveId" clId="{99601288-7FC5-4D52-BC10-F1BB3C7650FA}" dt="2022-06-30T17:32:49.735" v="525" actId="14100"/>
          <ac:picMkLst>
            <pc:docMk/>
            <pc:sldMk cId="1885613334" sldId="262"/>
            <ac:picMk id="6" creationId="{BF761043-BFEF-048A-0A89-7FCE40D18D87}"/>
          </ac:picMkLst>
        </pc:picChg>
        <pc:cxnChg chg="del mod">
          <ac:chgData name="Havish Madhvapaty" userId="f9f1d2d8503ade58" providerId="LiveId" clId="{99601288-7FC5-4D52-BC10-F1BB3C7650FA}" dt="2022-06-30T17:32:13.818" v="517" actId="478"/>
          <ac:cxnSpMkLst>
            <pc:docMk/>
            <pc:sldMk cId="1885613334" sldId="262"/>
            <ac:cxnSpMk id="9" creationId="{3EAC4A34-9918-27E8-029F-09F1D2663AF7}"/>
          </ac:cxnSpMkLst>
        </pc:cxnChg>
      </pc:sldChg>
      <pc:sldChg chg="addSp delSp modSp add mod">
        <pc:chgData name="Havish Madhvapaty" userId="f9f1d2d8503ade58" providerId="LiveId" clId="{99601288-7FC5-4D52-BC10-F1BB3C7650FA}" dt="2022-06-30T18:13:04.421" v="721" actId="14100"/>
        <pc:sldMkLst>
          <pc:docMk/>
          <pc:sldMk cId="2944341371" sldId="263"/>
        </pc:sldMkLst>
        <pc:spChg chg="add mod">
          <ac:chgData name="Havish Madhvapaty" userId="f9f1d2d8503ade58" providerId="LiveId" clId="{99601288-7FC5-4D52-BC10-F1BB3C7650FA}" dt="2022-06-30T18:13:01.848" v="720" actId="1076"/>
          <ac:spMkLst>
            <pc:docMk/>
            <pc:sldMk cId="2944341371" sldId="263"/>
            <ac:spMk id="5" creationId="{C1F0D23E-9F28-06FD-10CD-FE60F7A6906B}"/>
          </ac:spMkLst>
        </pc:spChg>
        <pc:spChg chg="add mod">
          <ac:chgData name="Havish Madhvapaty" userId="f9f1d2d8503ade58" providerId="LiveId" clId="{99601288-7FC5-4D52-BC10-F1BB3C7650FA}" dt="2022-06-30T18:12:57.669" v="719" actId="1076"/>
          <ac:spMkLst>
            <pc:docMk/>
            <pc:sldMk cId="2944341371" sldId="263"/>
            <ac:spMk id="9" creationId="{C57BC6CB-5AE3-FC42-49F5-34424C35C9F3}"/>
          </ac:spMkLst>
        </pc:spChg>
        <pc:picChg chg="add mod modCrop">
          <ac:chgData name="Havish Madhvapaty" userId="f9f1d2d8503ade58" providerId="LiveId" clId="{99601288-7FC5-4D52-BC10-F1BB3C7650FA}" dt="2022-06-30T18:12:57.669" v="719" actId="1076"/>
          <ac:picMkLst>
            <pc:docMk/>
            <pc:sldMk cId="2944341371" sldId="263"/>
            <ac:picMk id="3" creationId="{85CCB631-47C3-394C-2D7A-6381B6EFD84F}"/>
          </ac:picMkLst>
        </pc:picChg>
        <pc:picChg chg="del">
          <ac:chgData name="Havish Madhvapaty" userId="f9f1d2d8503ade58" providerId="LiveId" clId="{99601288-7FC5-4D52-BC10-F1BB3C7650FA}" dt="2022-06-30T17:32:55.579" v="527" actId="478"/>
          <ac:picMkLst>
            <pc:docMk/>
            <pc:sldMk cId="2944341371" sldId="263"/>
            <ac:picMk id="6" creationId="{BF761043-BFEF-048A-0A89-7FCE40D18D87}"/>
          </ac:picMkLst>
        </pc:picChg>
        <pc:picChg chg="add del mod">
          <ac:chgData name="Havish Madhvapaty" userId="f9f1d2d8503ade58" providerId="LiveId" clId="{99601288-7FC5-4D52-BC10-F1BB3C7650FA}" dt="2022-06-30T18:11:59.577" v="710" actId="478"/>
          <ac:picMkLst>
            <pc:docMk/>
            <pc:sldMk cId="2944341371" sldId="263"/>
            <ac:picMk id="18" creationId="{CB594008-6394-7D6B-281A-AB4598D969A9}"/>
          </ac:picMkLst>
        </pc:picChg>
        <pc:picChg chg="add mod modCrop">
          <ac:chgData name="Havish Madhvapaty" userId="f9f1d2d8503ade58" providerId="LiveId" clId="{99601288-7FC5-4D52-BC10-F1BB3C7650FA}" dt="2022-06-30T18:12:51.633" v="718" actId="14100"/>
          <ac:picMkLst>
            <pc:docMk/>
            <pc:sldMk cId="2944341371" sldId="263"/>
            <ac:picMk id="20" creationId="{2BE19533-847A-85BA-F0FC-E4F1931F1DE8}"/>
          </ac:picMkLst>
        </pc:picChg>
        <pc:cxnChg chg="add mod">
          <ac:chgData name="Havish Madhvapaty" userId="f9f1d2d8503ade58" providerId="LiveId" clId="{99601288-7FC5-4D52-BC10-F1BB3C7650FA}" dt="2022-06-30T18:13:04.421" v="721" actId="14100"/>
          <ac:cxnSpMkLst>
            <pc:docMk/>
            <pc:sldMk cId="2944341371" sldId="263"/>
            <ac:cxnSpMk id="12" creationId="{B3198804-601F-B630-6AC6-149A56FA8614}"/>
          </ac:cxnSpMkLst>
        </pc:cxnChg>
      </pc:sldChg>
      <pc:sldChg chg="new">
        <pc:chgData name="Havish Madhvapaty" userId="f9f1d2d8503ade58" providerId="LiveId" clId="{99601288-7FC5-4D52-BC10-F1BB3C7650FA}" dt="2022-06-30T17:34:19.263" v="593" actId="680"/>
        <pc:sldMkLst>
          <pc:docMk/>
          <pc:sldMk cId="2922447259" sldId="264"/>
        </pc:sldMkLst>
      </pc:sldChg>
      <pc:sldChg chg="addSp delSp modSp add mod">
        <pc:chgData name="Havish Madhvapaty" userId="f9f1d2d8503ade58" providerId="LiveId" clId="{99601288-7FC5-4D52-BC10-F1BB3C7650FA}" dt="2022-06-30T18:16:27.404" v="755" actId="1076"/>
        <pc:sldMkLst>
          <pc:docMk/>
          <pc:sldMk cId="1776743924" sldId="265"/>
        </pc:sldMkLst>
        <pc:spChg chg="del">
          <ac:chgData name="Havish Madhvapaty" userId="f9f1d2d8503ade58" providerId="LiveId" clId="{99601288-7FC5-4D52-BC10-F1BB3C7650FA}" dt="2022-06-30T18:06:24.141" v="609" actId="478"/>
          <ac:spMkLst>
            <pc:docMk/>
            <pc:sldMk cId="1776743924" sldId="265"/>
            <ac:spMk id="5" creationId="{C1F0D23E-9F28-06FD-10CD-FE60F7A6906B}"/>
          </ac:spMkLst>
        </pc:spChg>
        <pc:spChg chg="add mod">
          <ac:chgData name="Havish Madhvapaty" userId="f9f1d2d8503ade58" providerId="LiveId" clId="{99601288-7FC5-4D52-BC10-F1BB3C7650FA}" dt="2022-06-30T18:09:41.966" v="704" actId="1036"/>
          <ac:spMkLst>
            <pc:docMk/>
            <pc:sldMk cId="1776743924" sldId="265"/>
            <ac:spMk id="8" creationId="{58954ABA-1A50-922A-7C8D-60D07BE863D9}"/>
          </ac:spMkLst>
        </pc:spChg>
        <pc:spChg chg="del">
          <ac:chgData name="Havish Madhvapaty" userId="f9f1d2d8503ade58" providerId="LiveId" clId="{99601288-7FC5-4D52-BC10-F1BB3C7650FA}" dt="2022-06-30T18:06:24.141" v="609" actId="478"/>
          <ac:spMkLst>
            <pc:docMk/>
            <pc:sldMk cId="1776743924" sldId="265"/>
            <ac:spMk id="9" creationId="{C57BC6CB-5AE3-FC42-49F5-34424C35C9F3}"/>
          </ac:spMkLst>
        </pc:spChg>
        <pc:spChg chg="mod">
          <ac:chgData name="Havish Madhvapaty" userId="f9f1d2d8503ade58" providerId="LiveId" clId="{99601288-7FC5-4D52-BC10-F1BB3C7650FA}" dt="2022-06-30T18:08:42.654" v="673" actId="20577"/>
          <ac:spMkLst>
            <pc:docMk/>
            <pc:sldMk cId="1776743924" sldId="265"/>
            <ac:spMk id="10" creationId="{02BD744D-39CC-6D94-4F91-8FA747909D23}"/>
          </ac:spMkLst>
        </pc:spChg>
        <pc:spChg chg="add mod">
          <ac:chgData name="Havish Madhvapaty" userId="f9f1d2d8503ade58" providerId="LiveId" clId="{99601288-7FC5-4D52-BC10-F1BB3C7650FA}" dt="2022-06-30T18:08:50.260" v="686" actId="20577"/>
          <ac:spMkLst>
            <pc:docMk/>
            <pc:sldMk cId="1776743924" sldId="265"/>
            <ac:spMk id="13" creationId="{20A4724E-984D-6154-0789-4596AA5ECFA3}"/>
          </ac:spMkLst>
        </pc:spChg>
        <pc:spChg chg="add mod">
          <ac:chgData name="Havish Madhvapaty" userId="f9f1d2d8503ade58" providerId="LiveId" clId="{99601288-7FC5-4D52-BC10-F1BB3C7650FA}" dt="2022-06-30T18:09:37.589" v="702" actId="1076"/>
          <ac:spMkLst>
            <pc:docMk/>
            <pc:sldMk cId="1776743924" sldId="265"/>
            <ac:spMk id="16" creationId="{1FD17E8B-F496-8BCD-39F5-A14B9DC87ACA}"/>
          </ac:spMkLst>
        </pc:spChg>
        <pc:picChg chg="del">
          <ac:chgData name="Havish Madhvapaty" userId="f9f1d2d8503ade58" providerId="LiveId" clId="{99601288-7FC5-4D52-BC10-F1BB3C7650FA}" dt="2022-06-30T18:06:24.141" v="609" actId="478"/>
          <ac:picMkLst>
            <pc:docMk/>
            <pc:sldMk cId="1776743924" sldId="265"/>
            <ac:picMk id="3" creationId="{85CCB631-47C3-394C-2D7A-6381B6EFD84F}"/>
          </ac:picMkLst>
        </pc:picChg>
        <pc:picChg chg="add mod">
          <ac:chgData name="Havish Madhvapaty" userId="f9f1d2d8503ade58" providerId="LiveId" clId="{99601288-7FC5-4D52-BC10-F1BB3C7650FA}" dt="2022-06-30T18:09:45.246" v="705" actId="1076"/>
          <ac:picMkLst>
            <pc:docMk/>
            <pc:sldMk cId="1776743924" sldId="265"/>
            <ac:picMk id="4" creationId="{F36D46BD-DAF7-C384-EE9C-F347CFF65F65}"/>
          </ac:picMkLst>
        </pc:picChg>
        <pc:picChg chg="add mod">
          <ac:chgData name="Havish Madhvapaty" userId="f9f1d2d8503ade58" providerId="LiveId" clId="{99601288-7FC5-4D52-BC10-F1BB3C7650FA}" dt="2022-06-30T18:09:56.250" v="706" actId="1076"/>
          <ac:picMkLst>
            <pc:docMk/>
            <pc:sldMk cId="1776743924" sldId="265"/>
            <ac:picMk id="15" creationId="{CE660FD7-BEA0-DD1D-6EB3-BABFD0B624B5}"/>
          </ac:picMkLst>
        </pc:picChg>
        <pc:picChg chg="add del mod">
          <ac:chgData name="Havish Madhvapaty" userId="f9f1d2d8503ade58" providerId="LiveId" clId="{99601288-7FC5-4D52-BC10-F1BB3C7650FA}" dt="2022-06-30T18:14:41.062" v="725" actId="478"/>
          <ac:picMkLst>
            <pc:docMk/>
            <pc:sldMk cId="1776743924" sldId="265"/>
            <ac:picMk id="18" creationId="{2624D797-C42C-415E-0E01-FD7736A07AC5}"/>
          </ac:picMkLst>
        </pc:picChg>
        <pc:picChg chg="add del mod">
          <ac:chgData name="Havish Madhvapaty" userId="f9f1d2d8503ade58" providerId="LiveId" clId="{99601288-7FC5-4D52-BC10-F1BB3C7650FA}" dt="2022-06-30T18:15:12.742" v="729" actId="478"/>
          <ac:picMkLst>
            <pc:docMk/>
            <pc:sldMk cId="1776743924" sldId="265"/>
            <ac:picMk id="20" creationId="{E1DBC230-A251-7785-D6AD-D0795E07605C}"/>
          </ac:picMkLst>
        </pc:picChg>
        <pc:picChg chg="add del mod modCrop">
          <ac:chgData name="Havish Madhvapaty" userId="f9f1d2d8503ade58" providerId="LiveId" clId="{99601288-7FC5-4D52-BC10-F1BB3C7650FA}" dt="2022-06-30T18:16:02.805" v="742" actId="478"/>
          <ac:picMkLst>
            <pc:docMk/>
            <pc:sldMk cId="1776743924" sldId="265"/>
            <ac:picMk id="22" creationId="{06DAF016-B40E-5E1B-3A0F-52B0D3F319E1}"/>
          </ac:picMkLst>
        </pc:picChg>
        <pc:picChg chg="add mod modCrop">
          <ac:chgData name="Havish Madhvapaty" userId="f9f1d2d8503ade58" providerId="LiveId" clId="{99601288-7FC5-4D52-BC10-F1BB3C7650FA}" dt="2022-06-30T18:16:27.404" v="755" actId="1076"/>
          <ac:picMkLst>
            <pc:docMk/>
            <pc:sldMk cId="1776743924" sldId="265"/>
            <ac:picMk id="24" creationId="{4527934C-24E5-7A80-DE0A-B2D57B099B86}"/>
          </ac:picMkLst>
        </pc:picChg>
        <pc:cxnChg chg="del mod">
          <ac:chgData name="Havish Madhvapaty" userId="f9f1d2d8503ade58" providerId="LiveId" clId="{99601288-7FC5-4D52-BC10-F1BB3C7650FA}" dt="2022-06-30T18:06:24.141" v="609" actId="478"/>
          <ac:cxnSpMkLst>
            <pc:docMk/>
            <pc:sldMk cId="1776743924" sldId="265"/>
            <ac:cxnSpMk id="12" creationId="{B3198804-601F-B630-6AC6-149A56FA8614}"/>
          </ac:cxnSpMkLst>
        </pc:cxnChg>
      </pc:sldChg>
    </pc:docChg>
  </pc:docChgLst>
  <pc:docChgLst>
    <pc:chgData name="HAVISH MADHVAPATY" userId="71140313-2703-480b-b9ae-8f282742dbab" providerId="ADAL" clId="{37BF87AB-0340-4EA1-97BB-9E335B2E3D6C}"/>
    <pc:docChg chg="undo custSel addSld delSld modSld sldOrd addSection modSection">
      <pc:chgData name="HAVISH MADHVAPATY" userId="71140313-2703-480b-b9ae-8f282742dbab" providerId="ADAL" clId="{37BF87AB-0340-4EA1-97BB-9E335B2E3D6C}" dt="2023-02-09T17:13:40.709" v="6491" actId="20577"/>
      <pc:docMkLst>
        <pc:docMk/>
      </pc:docMkLst>
      <pc:sldChg chg="addSp delSp modSp mod">
        <pc:chgData name="HAVISH MADHVAPATY" userId="71140313-2703-480b-b9ae-8f282742dbab" providerId="ADAL" clId="{37BF87AB-0340-4EA1-97BB-9E335B2E3D6C}" dt="2022-12-12T09:47:27.097" v="323"/>
        <pc:sldMkLst>
          <pc:docMk/>
          <pc:sldMk cId="2826108632" sldId="256"/>
        </pc:sldMkLst>
        <pc:graphicFrameChg chg="add del mod">
          <ac:chgData name="HAVISH MADHVAPATY" userId="71140313-2703-480b-b9ae-8f282742dbab" providerId="ADAL" clId="{37BF87AB-0340-4EA1-97BB-9E335B2E3D6C}" dt="2022-12-12T08:44:18.389" v="2" actId="478"/>
          <ac:graphicFrameMkLst>
            <pc:docMk/>
            <pc:sldMk cId="2826108632" sldId="256"/>
            <ac:graphicFrameMk id="2" creationId="{C711804D-952F-AAD4-90FE-2FD453168E27}"/>
          </ac:graphicFrameMkLst>
        </pc:graphicFrameChg>
        <pc:picChg chg="del">
          <ac:chgData name="HAVISH MADHVAPATY" userId="71140313-2703-480b-b9ae-8f282742dbab" providerId="ADAL" clId="{37BF87AB-0340-4EA1-97BB-9E335B2E3D6C}" dt="2022-12-12T08:57:51.447" v="70" actId="478"/>
          <ac:picMkLst>
            <pc:docMk/>
            <pc:sldMk cId="2826108632" sldId="256"/>
            <ac:picMk id="5" creationId="{480DB505-DDA5-58DC-E387-A6FB0D00D352}"/>
          </ac:picMkLst>
        </pc:picChg>
        <pc:picChg chg="del">
          <ac:chgData name="HAVISH MADHVAPATY" userId="71140313-2703-480b-b9ae-8f282742dbab" providerId="ADAL" clId="{37BF87AB-0340-4EA1-97BB-9E335B2E3D6C}" dt="2022-12-12T08:44:13.590" v="0" actId="478"/>
          <ac:picMkLst>
            <pc:docMk/>
            <pc:sldMk cId="2826108632" sldId="256"/>
            <ac:picMk id="6" creationId="{716E8EBE-C924-7691-1533-E23B71BD21E6}"/>
          </ac:picMkLst>
        </pc:picChg>
        <pc:picChg chg="add del mod">
          <ac:chgData name="HAVISH MADHVAPATY" userId="71140313-2703-480b-b9ae-8f282742dbab" providerId="ADAL" clId="{37BF87AB-0340-4EA1-97BB-9E335B2E3D6C}" dt="2022-12-12T08:44:39.807" v="9" actId="478"/>
          <ac:picMkLst>
            <pc:docMk/>
            <pc:sldMk cId="2826108632" sldId="256"/>
            <ac:picMk id="7" creationId="{A8A040DD-29AF-AF54-CBF1-BF643B927D21}"/>
          </ac:picMkLst>
        </pc:picChg>
        <pc:picChg chg="add del mod">
          <ac:chgData name="HAVISH MADHVAPATY" userId="71140313-2703-480b-b9ae-8f282742dbab" providerId="ADAL" clId="{37BF87AB-0340-4EA1-97BB-9E335B2E3D6C}" dt="2022-12-12T08:50:34.974" v="25" actId="478"/>
          <ac:picMkLst>
            <pc:docMk/>
            <pc:sldMk cId="2826108632" sldId="256"/>
            <ac:picMk id="9" creationId="{773C94D7-31B3-0796-1103-B2E70AB2BEFE}"/>
          </ac:picMkLst>
        </pc:picChg>
        <pc:picChg chg="add del mod">
          <ac:chgData name="HAVISH MADHVAPATY" userId="71140313-2703-480b-b9ae-8f282742dbab" providerId="ADAL" clId="{37BF87AB-0340-4EA1-97BB-9E335B2E3D6C}" dt="2022-12-12T08:55:44.180" v="49" actId="478"/>
          <ac:picMkLst>
            <pc:docMk/>
            <pc:sldMk cId="2826108632" sldId="256"/>
            <ac:picMk id="11" creationId="{415812DD-AB54-1B95-B258-2E1B823165D6}"/>
          </ac:picMkLst>
        </pc:picChg>
        <pc:picChg chg="add mod modCrop">
          <ac:chgData name="HAVISH MADHVAPATY" userId="71140313-2703-480b-b9ae-8f282742dbab" providerId="ADAL" clId="{37BF87AB-0340-4EA1-97BB-9E335B2E3D6C}" dt="2022-12-12T09:47:27.097" v="323"/>
          <ac:picMkLst>
            <pc:docMk/>
            <pc:sldMk cId="2826108632" sldId="256"/>
            <ac:picMk id="13" creationId="{139A18F3-019D-785C-DED5-D57E3A51B9B2}"/>
          </ac:picMkLst>
        </pc:picChg>
        <pc:picChg chg="add mod modCrop">
          <ac:chgData name="HAVISH MADHVAPATY" userId="71140313-2703-480b-b9ae-8f282742dbab" providerId="ADAL" clId="{37BF87AB-0340-4EA1-97BB-9E335B2E3D6C}" dt="2022-12-12T09:46:30.853" v="320" actId="732"/>
          <ac:picMkLst>
            <pc:docMk/>
            <pc:sldMk cId="2826108632" sldId="256"/>
            <ac:picMk id="15" creationId="{3272C85F-3835-61C4-87EF-9393D5ACB535}"/>
          </ac:picMkLst>
        </pc:picChg>
      </pc:sldChg>
      <pc:sldChg chg="del">
        <pc:chgData name="HAVISH MADHVAPATY" userId="71140313-2703-480b-b9ae-8f282742dbab" providerId="ADAL" clId="{37BF87AB-0340-4EA1-97BB-9E335B2E3D6C}" dt="2022-12-15T13:54:20.019" v="2610" actId="47"/>
        <pc:sldMkLst>
          <pc:docMk/>
          <pc:sldMk cId="51482350" sldId="270"/>
        </pc:sldMkLst>
      </pc:sldChg>
      <pc:sldChg chg="del">
        <pc:chgData name="HAVISH MADHVAPATY" userId="71140313-2703-480b-b9ae-8f282742dbab" providerId="ADAL" clId="{37BF87AB-0340-4EA1-97BB-9E335B2E3D6C}" dt="2022-12-15T13:54:29.391" v="2612" actId="47"/>
        <pc:sldMkLst>
          <pc:docMk/>
          <pc:sldMk cId="1963845367" sldId="271"/>
        </pc:sldMkLst>
      </pc:sldChg>
      <pc:sldChg chg="del">
        <pc:chgData name="HAVISH MADHVAPATY" userId="71140313-2703-480b-b9ae-8f282742dbab" providerId="ADAL" clId="{37BF87AB-0340-4EA1-97BB-9E335B2E3D6C}" dt="2022-12-15T13:54:23.075" v="2611" actId="47"/>
        <pc:sldMkLst>
          <pc:docMk/>
          <pc:sldMk cId="846122390" sldId="276"/>
        </pc:sldMkLst>
      </pc:sldChg>
      <pc:sldChg chg="addSp delSp modSp add mod">
        <pc:chgData name="HAVISH MADHVAPATY" userId="71140313-2703-480b-b9ae-8f282742dbab" providerId="ADAL" clId="{37BF87AB-0340-4EA1-97BB-9E335B2E3D6C}" dt="2023-02-09T17:13:40.709" v="6491" actId="20577"/>
        <pc:sldMkLst>
          <pc:docMk/>
          <pc:sldMk cId="881167865" sldId="277"/>
        </pc:sldMkLst>
        <pc:spChg chg="add mod">
          <ac:chgData name="HAVISH MADHVAPATY" userId="71140313-2703-480b-b9ae-8f282742dbab" providerId="ADAL" clId="{37BF87AB-0340-4EA1-97BB-9E335B2E3D6C}" dt="2023-02-09T17:13:35.269" v="6487" actId="404"/>
          <ac:spMkLst>
            <pc:docMk/>
            <pc:sldMk cId="881167865" sldId="277"/>
            <ac:spMk id="2" creationId="{26194E06-85EF-384C-36A0-805E3FDBA80F}"/>
          </ac:spMkLst>
        </pc:spChg>
        <pc:spChg chg="add mod">
          <ac:chgData name="HAVISH MADHVAPATY" userId="71140313-2703-480b-b9ae-8f282742dbab" providerId="ADAL" clId="{37BF87AB-0340-4EA1-97BB-9E335B2E3D6C}" dt="2023-02-09T17:13:35.269" v="6487" actId="404"/>
          <ac:spMkLst>
            <pc:docMk/>
            <pc:sldMk cId="881167865" sldId="277"/>
            <ac:spMk id="3" creationId="{2DD9EC3F-3B7B-C88E-9154-7240EE01768D}"/>
          </ac:spMkLst>
        </pc:spChg>
        <pc:spChg chg="add del mod">
          <ac:chgData name="HAVISH MADHVAPATY" userId="71140313-2703-480b-b9ae-8f282742dbab" providerId="ADAL" clId="{37BF87AB-0340-4EA1-97BB-9E335B2E3D6C}" dt="2023-01-14T18:16:46.324" v="4809" actId="478"/>
          <ac:spMkLst>
            <pc:docMk/>
            <pc:sldMk cId="881167865" sldId="277"/>
            <ac:spMk id="4" creationId="{474409BA-09E1-4246-D760-8F74ADFC0DCC}"/>
          </ac:spMkLst>
        </pc:spChg>
        <pc:spChg chg="add mod">
          <ac:chgData name="HAVISH MADHVAPATY" userId="71140313-2703-480b-b9ae-8f282742dbab" providerId="ADAL" clId="{37BF87AB-0340-4EA1-97BB-9E335B2E3D6C}" dt="2023-02-09T17:13:35.269" v="6487" actId="404"/>
          <ac:spMkLst>
            <pc:docMk/>
            <pc:sldMk cId="881167865" sldId="277"/>
            <ac:spMk id="5" creationId="{A9FD2279-B67E-C5A4-EA49-B1820EDED8CE}"/>
          </ac:spMkLst>
        </pc:spChg>
        <pc:spChg chg="add del mod">
          <ac:chgData name="HAVISH MADHVAPATY" userId="71140313-2703-480b-b9ae-8f282742dbab" providerId="ADAL" clId="{37BF87AB-0340-4EA1-97BB-9E335B2E3D6C}" dt="2023-02-09T17:13:40.709" v="6491" actId="20577"/>
          <ac:spMkLst>
            <pc:docMk/>
            <pc:sldMk cId="881167865" sldId="277"/>
            <ac:spMk id="6" creationId="{7E5F50C7-8B35-1C8D-C30F-3C0D72CABDE3}"/>
          </ac:spMkLst>
        </pc:spChg>
        <pc:spChg chg="add del mod">
          <ac:chgData name="HAVISH MADHVAPATY" userId="71140313-2703-480b-b9ae-8f282742dbab" providerId="ADAL" clId="{37BF87AB-0340-4EA1-97BB-9E335B2E3D6C}" dt="2023-02-09T17:11:50.579" v="6428" actId="478"/>
          <ac:spMkLst>
            <pc:docMk/>
            <pc:sldMk cId="881167865" sldId="277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2-12-12T09:27:10.209" v="208" actId="1076"/>
          <ac:spMkLst>
            <pc:docMk/>
            <pc:sldMk cId="881167865" sldId="277"/>
            <ac:spMk id="14" creationId="{B6E59421-C6FD-4A74-C16D-9E8C9416DEDE}"/>
          </ac:spMkLst>
        </pc:spChg>
        <pc:spChg chg="mod">
          <ac:chgData name="HAVISH MADHVAPATY" userId="71140313-2703-480b-b9ae-8f282742dbab" providerId="ADAL" clId="{37BF87AB-0340-4EA1-97BB-9E335B2E3D6C}" dt="2022-12-12T09:27:12.884" v="210" actId="1076"/>
          <ac:spMkLst>
            <pc:docMk/>
            <pc:sldMk cId="881167865" sldId="277"/>
            <ac:spMk id="16" creationId="{AB23FF1C-126F-2D8E-0EAF-7F6B5F995D89}"/>
          </ac:spMkLst>
        </pc:spChg>
        <pc:spChg chg="mod">
          <ac:chgData name="HAVISH MADHVAPATY" userId="71140313-2703-480b-b9ae-8f282742dbab" providerId="ADAL" clId="{37BF87AB-0340-4EA1-97BB-9E335B2E3D6C}" dt="2022-12-12T09:27:31.705" v="214" actId="207"/>
          <ac:spMkLst>
            <pc:docMk/>
            <pc:sldMk cId="881167865" sldId="277"/>
            <ac:spMk id="17" creationId="{EF9E5E0D-934A-AA37-C25B-83DC52FC72A5}"/>
          </ac:spMkLst>
        </pc:spChg>
        <pc:spChg chg="mod">
          <ac:chgData name="HAVISH MADHVAPATY" userId="71140313-2703-480b-b9ae-8f282742dbab" providerId="ADAL" clId="{37BF87AB-0340-4EA1-97BB-9E335B2E3D6C}" dt="2022-12-12T09:27:16.218" v="212" actId="1076"/>
          <ac:spMkLst>
            <pc:docMk/>
            <pc:sldMk cId="881167865" sldId="277"/>
            <ac:spMk id="18" creationId="{D430B2F5-499A-F734-59E2-457F0C5DF9AD}"/>
          </ac:spMkLst>
        </pc:spChg>
        <pc:spChg chg="add del mod">
          <ac:chgData name="HAVISH MADHVAPATY" userId="71140313-2703-480b-b9ae-8f282742dbab" providerId="ADAL" clId="{37BF87AB-0340-4EA1-97BB-9E335B2E3D6C}" dt="2022-12-12T09:45:56.715" v="312" actId="478"/>
          <ac:spMkLst>
            <pc:docMk/>
            <pc:sldMk cId="881167865" sldId="277"/>
            <ac:spMk id="19" creationId="{0E517C19-2298-20B3-61D2-92F15CCC0769}"/>
          </ac:spMkLst>
        </pc:spChg>
        <pc:spChg chg="add del mod">
          <ac:chgData name="HAVISH MADHVAPATY" userId="71140313-2703-480b-b9ae-8f282742dbab" providerId="ADAL" clId="{37BF87AB-0340-4EA1-97BB-9E335B2E3D6C}" dt="2022-12-12T09:45:56.715" v="312" actId="478"/>
          <ac:spMkLst>
            <pc:docMk/>
            <pc:sldMk cId="881167865" sldId="277"/>
            <ac:spMk id="20" creationId="{046D535D-A5EA-F48E-BA81-0DCD935B4B5F}"/>
          </ac:spMkLst>
        </pc:spChg>
        <pc:spChg chg="add del mod">
          <ac:chgData name="HAVISH MADHVAPATY" userId="71140313-2703-480b-b9ae-8f282742dbab" providerId="ADAL" clId="{37BF87AB-0340-4EA1-97BB-9E335B2E3D6C}" dt="2022-12-12T09:45:56.715" v="312" actId="478"/>
          <ac:spMkLst>
            <pc:docMk/>
            <pc:sldMk cId="881167865" sldId="277"/>
            <ac:spMk id="21" creationId="{1788ADB7-65B8-5F22-88BA-221D174FD0E7}"/>
          </ac:spMkLst>
        </pc:spChg>
        <pc:spChg chg="add del mod">
          <ac:chgData name="HAVISH MADHVAPATY" userId="71140313-2703-480b-b9ae-8f282742dbab" providerId="ADAL" clId="{37BF87AB-0340-4EA1-97BB-9E335B2E3D6C}" dt="2022-12-12T09:45:56.715" v="312" actId="478"/>
          <ac:spMkLst>
            <pc:docMk/>
            <pc:sldMk cId="881167865" sldId="277"/>
            <ac:spMk id="22" creationId="{4504F5D7-CCEA-50B9-A5E0-E3A3552D086F}"/>
          </ac:spMkLst>
        </pc:spChg>
        <pc:spChg chg="add mod topLvl">
          <ac:chgData name="HAVISH MADHVAPATY" userId="71140313-2703-480b-b9ae-8f282742dbab" providerId="ADAL" clId="{37BF87AB-0340-4EA1-97BB-9E335B2E3D6C}" dt="2022-12-12T09:45:54.071" v="311" actId="165"/>
          <ac:spMkLst>
            <pc:docMk/>
            <pc:sldMk cId="881167865" sldId="277"/>
            <ac:spMk id="24" creationId="{E13B8149-9DA6-52DF-6661-A93A1059C339}"/>
          </ac:spMkLst>
        </pc:spChg>
        <pc:spChg chg="add mod topLvl">
          <ac:chgData name="HAVISH MADHVAPATY" userId="71140313-2703-480b-b9ae-8f282742dbab" providerId="ADAL" clId="{37BF87AB-0340-4EA1-97BB-9E335B2E3D6C}" dt="2022-12-12T09:45:54.071" v="311" actId="165"/>
          <ac:spMkLst>
            <pc:docMk/>
            <pc:sldMk cId="881167865" sldId="277"/>
            <ac:spMk id="25" creationId="{E0AB9EB7-5A8E-3438-89C9-218A5612E343}"/>
          </ac:spMkLst>
        </pc:spChg>
        <pc:spChg chg="add mod topLvl">
          <ac:chgData name="HAVISH MADHVAPATY" userId="71140313-2703-480b-b9ae-8f282742dbab" providerId="ADAL" clId="{37BF87AB-0340-4EA1-97BB-9E335B2E3D6C}" dt="2022-12-12T09:45:54.071" v="311" actId="165"/>
          <ac:spMkLst>
            <pc:docMk/>
            <pc:sldMk cId="881167865" sldId="277"/>
            <ac:spMk id="26" creationId="{29B06550-7E35-8303-95AE-0D7C5C1BFBEE}"/>
          </ac:spMkLst>
        </pc:spChg>
        <pc:spChg chg="add mod topLvl">
          <ac:chgData name="HAVISH MADHVAPATY" userId="71140313-2703-480b-b9ae-8f282742dbab" providerId="ADAL" clId="{37BF87AB-0340-4EA1-97BB-9E335B2E3D6C}" dt="2022-12-12T09:45:54.071" v="311" actId="165"/>
          <ac:spMkLst>
            <pc:docMk/>
            <pc:sldMk cId="881167865" sldId="277"/>
            <ac:spMk id="27" creationId="{972D1A9F-2BB8-0E3F-716B-D0F723672986}"/>
          </ac:spMkLst>
        </pc:spChg>
        <pc:spChg chg="add del mod">
          <ac:chgData name="HAVISH MADHVAPATY" userId="71140313-2703-480b-b9ae-8f282742dbab" providerId="ADAL" clId="{37BF87AB-0340-4EA1-97BB-9E335B2E3D6C}" dt="2022-12-15T13:50:27.326" v="2556" actId="478"/>
          <ac:spMkLst>
            <pc:docMk/>
            <pc:sldMk cId="881167865" sldId="277"/>
            <ac:spMk id="29" creationId="{EBF44469-CB21-42D2-F20A-4104944825AB}"/>
          </ac:spMkLst>
        </pc:spChg>
        <pc:spChg chg="add del mod">
          <ac:chgData name="HAVISH MADHVAPATY" userId="71140313-2703-480b-b9ae-8f282742dbab" providerId="ADAL" clId="{37BF87AB-0340-4EA1-97BB-9E335B2E3D6C}" dt="2022-12-15T13:50:27.326" v="2556" actId="478"/>
          <ac:spMkLst>
            <pc:docMk/>
            <pc:sldMk cId="881167865" sldId="277"/>
            <ac:spMk id="30" creationId="{0C273881-60E7-44A0-3218-3DF2D0937A59}"/>
          </ac:spMkLst>
        </pc:spChg>
        <pc:grpChg chg="add mod">
          <ac:chgData name="HAVISH MADHVAPATY" userId="71140313-2703-480b-b9ae-8f282742dbab" providerId="ADAL" clId="{37BF87AB-0340-4EA1-97BB-9E335B2E3D6C}" dt="2023-01-14T18:17:28.043" v="4835" actId="1076"/>
          <ac:grpSpMkLst>
            <pc:docMk/>
            <pc:sldMk cId="881167865" sldId="277"/>
            <ac:grpSpMk id="9" creationId="{4FCD7F61-7CA1-7E93-4B01-B5D034FB8001}"/>
          </ac:grpSpMkLst>
        </pc:grpChg>
        <pc:grpChg chg="del mod">
          <ac:chgData name="HAVISH MADHVAPATY" userId="71140313-2703-480b-b9ae-8f282742dbab" providerId="ADAL" clId="{37BF87AB-0340-4EA1-97BB-9E335B2E3D6C}" dt="2022-12-12T09:27:07.952" v="207" actId="27803"/>
          <ac:grpSpMkLst>
            <pc:docMk/>
            <pc:sldMk cId="881167865" sldId="277"/>
            <ac:grpSpMk id="12" creationId="{6C1A1C51-5A64-EFF1-A8EA-BAE8D50E76BC}"/>
          </ac:grpSpMkLst>
        </pc:grpChg>
        <pc:grpChg chg="add del mod">
          <ac:chgData name="HAVISH MADHVAPATY" userId="71140313-2703-480b-b9ae-8f282742dbab" providerId="ADAL" clId="{37BF87AB-0340-4EA1-97BB-9E335B2E3D6C}" dt="2022-12-15T13:50:27.326" v="2556" actId="478"/>
          <ac:grpSpMkLst>
            <pc:docMk/>
            <pc:sldMk cId="881167865" sldId="277"/>
            <ac:grpSpMk id="23" creationId="{F2F1BC27-4AC0-10F4-D6E8-7356547E43CB}"/>
          </ac:grpSpMkLst>
        </pc:grpChg>
        <pc:grpChg chg="add del mod">
          <ac:chgData name="HAVISH MADHVAPATY" userId="71140313-2703-480b-b9ae-8f282742dbab" providerId="ADAL" clId="{37BF87AB-0340-4EA1-97BB-9E335B2E3D6C}" dt="2022-12-15T13:50:27.326" v="2556" actId="478"/>
          <ac:grpSpMkLst>
            <pc:docMk/>
            <pc:sldMk cId="881167865" sldId="277"/>
            <ac:grpSpMk id="28" creationId="{CD96CE27-43CA-7FBE-DD44-6C7BA1FAB6CF}"/>
          </ac:grpSpMkLst>
        </pc:grpChg>
        <pc:grpChg chg="add del mod">
          <ac:chgData name="HAVISH MADHVAPATY" userId="71140313-2703-480b-b9ae-8f282742dbab" providerId="ADAL" clId="{37BF87AB-0340-4EA1-97BB-9E335B2E3D6C}" dt="2022-12-12T09:34:57.984" v="305" actId="165"/>
          <ac:grpSpMkLst>
            <pc:docMk/>
            <pc:sldMk cId="881167865" sldId="277"/>
            <ac:grpSpMk id="35" creationId="{4BCDDD15-3E65-F8A0-531A-9B375BF8B9D6}"/>
          </ac:grpSpMkLst>
        </pc:grpChg>
        <pc:picChg chg="add del mod">
          <ac:chgData name="HAVISH MADHVAPATY" userId="71140313-2703-480b-b9ae-8f282742dbab" providerId="ADAL" clId="{37BF87AB-0340-4EA1-97BB-9E335B2E3D6C}" dt="2022-12-14T07:11:16.686" v="764" actId="478"/>
          <ac:picMkLst>
            <pc:docMk/>
            <pc:sldMk cId="881167865" sldId="277"/>
            <ac:picMk id="2" creationId="{E33EC5FA-FB3A-29A3-C7B3-CBE53EAF6F69}"/>
          </ac:picMkLst>
        </pc:picChg>
        <pc:picChg chg="add del mod modCrop">
          <ac:chgData name="HAVISH MADHVAPATY" userId="71140313-2703-480b-b9ae-8f282742dbab" providerId="ADAL" clId="{37BF87AB-0340-4EA1-97BB-9E335B2E3D6C}" dt="2022-12-15T13:50:27.326" v="2556" actId="478"/>
          <ac:picMkLst>
            <pc:docMk/>
            <pc:sldMk cId="881167865" sldId="277"/>
            <ac:picMk id="3" creationId="{26A14614-D0BC-2D6B-21AB-094ADE7CC681}"/>
          </ac:picMkLst>
        </pc:picChg>
        <pc:picChg chg="del">
          <ac:chgData name="HAVISH MADHVAPATY" userId="71140313-2703-480b-b9ae-8f282742dbab" providerId="ADAL" clId="{37BF87AB-0340-4EA1-97BB-9E335B2E3D6C}" dt="2022-12-12T08:58:26.269" v="97" actId="478"/>
          <ac:picMkLst>
            <pc:docMk/>
            <pc:sldMk cId="881167865" sldId="277"/>
            <ac:picMk id="4" creationId="{49788649-50BF-21C1-D1B1-5EE8B78C486E}"/>
          </ac:picMkLst>
        </pc:picChg>
        <pc:picChg chg="add del mod">
          <ac:chgData name="HAVISH MADHVAPATY" userId="71140313-2703-480b-b9ae-8f282742dbab" providerId="ADAL" clId="{37BF87AB-0340-4EA1-97BB-9E335B2E3D6C}" dt="2022-12-15T13:50:42.393" v="2562" actId="478"/>
          <ac:picMkLst>
            <pc:docMk/>
            <pc:sldMk cId="881167865" sldId="277"/>
            <ac:picMk id="4" creationId="{63393350-4010-32BF-5BC8-906C828DC0AA}"/>
          </ac:picMkLst>
        </pc:picChg>
        <pc:picChg chg="add del mod modCrop">
          <ac:chgData name="HAVISH MADHVAPATY" userId="71140313-2703-480b-b9ae-8f282742dbab" providerId="ADAL" clId="{37BF87AB-0340-4EA1-97BB-9E335B2E3D6C}" dt="2022-12-15T13:50:27.326" v="2556" actId="478"/>
          <ac:picMkLst>
            <pc:docMk/>
            <pc:sldMk cId="881167865" sldId="277"/>
            <ac:picMk id="5" creationId="{E6E6B96D-DFD9-2486-7C7E-B0520A4C159F}"/>
          </ac:picMkLst>
        </pc:picChg>
        <pc:picChg chg="add del mod">
          <ac:chgData name="HAVISH MADHVAPATY" userId="71140313-2703-480b-b9ae-8f282742dbab" providerId="ADAL" clId="{37BF87AB-0340-4EA1-97BB-9E335B2E3D6C}" dt="2022-12-12T09:23:40.640" v="113" actId="478"/>
          <ac:picMkLst>
            <pc:docMk/>
            <pc:sldMk cId="881167865" sldId="277"/>
            <ac:picMk id="6" creationId="{76356A8C-7063-13F0-7693-EF84C24F4CC9}"/>
          </ac:picMkLst>
        </pc:picChg>
        <pc:picChg chg="add del mod">
          <ac:chgData name="HAVISH MADHVAPATY" userId="71140313-2703-480b-b9ae-8f282742dbab" providerId="ADAL" clId="{37BF87AB-0340-4EA1-97BB-9E335B2E3D6C}" dt="2023-01-14T18:17:20.387" v="4833" actId="478"/>
          <ac:picMkLst>
            <pc:docMk/>
            <pc:sldMk cId="881167865" sldId="277"/>
            <ac:picMk id="8" creationId="{526B0776-EF9B-8F19-D4C2-42B426F0E9F6}"/>
          </ac:picMkLst>
        </pc:picChg>
        <pc:picChg chg="add del mod">
          <ac:chgData name="HAVISH MADHVAPATY" userId="71140313-2703-480b-b9ae-8f282742dbab" providerId="ADAL" clId="{37BF87AB-0340-4EA1-97BB-9E335B2E3D6C}" dt="2022-12-15T13:50:27.326" v="2556" actId="478"/>
          <ac:picMkLst>
            <pc:docMk/>
            <pc:sldMk cId="881167865" sldId="277"/>
            <ac:picMk id="9" creationId="{93E48DB7-6A28-6FBE-0D2F-F1B0A04FF383}"/>
          </ac:picMkLst>
        </pc:picChg>
        <pc:picChg chg="add del mod">
          <ac:chgData name="HAVISH MADHVAPATY" userId="71140313-2703-480b-b9ae-8f282742dbab" providerId="ADAL" clId="{37BF87AB-0340-4EA1-97BB-9E335B2E3D6C}" dt="2022-12-12T09:27:07.952" v="207" actId="27803"/>
          <ac:picMkLst>
            <pc:docMk/>
            <pc:sldMk cId="881167865" sldId="277"/>
            <ac:picMk id="11" creationId="{6E68BADF-DDB9-A46B-43DC-102A4F884CCB}"/>
          </ac:picMkLst>
        </pc:picChg>
        <pc:picChg chg="del">
          <ac:chgData name="HAVISH MADHVAPATY" userId="71140313-2703-480b-b9ae-8f282742dbab" providerId="ADAL" clId="{37BF87AB-0340-4EA1-97BB-9E335B2E3D6C}" dt="2022-12-12T08:58:29.030" v="98" actId="478"/>
          <ac:picMkLst>
            <pc:docMk/>
            <pc:sldMk cId="881167865" sldId="277"/>
            <ac:picMk id="13" creationId="{139A18F3-019D-785C-DED5-D57E3A51B9B2}"/>
          </ac:picMkLst>
        </pc:picChg>
        <pc:picChg chg="del">
          <ac:chgData name="HAVISH MADHVAPATY" userId="71140313-2703-480b-b9ae-8f282742dbab" providerId="ADAL" clId="{37BF87AB-0340-4EA1-97BB-9E335B2E3D6C}" dt="2022-12-12T08:58:29.030" v="98" actId="478"/>
          <ac:picMkLst>
            <pc:docMk/>
            <pc:sldMk cId="881167865" sldId="277"/>
            <ac:picMk id="15" creationId="{3272C85F-3835-61C4-87EF-9393D5ACB535}"/>
          </ac:picMkLst>
        </pc:picChg>
        <pc:picChg chg="add del mod topLvl">
          <ac:chgData name="HAVISH MADHVAPATY" userId="71140313-2703-480b-b9ae-8f282742dbab" providerId="ADAL" clId="{37BF87AB-0340-4EA1-97BB-9E335B2E3D6C}" dt="2022-12-15T13:50:27.326" v="2556" actId="478"/>
          <ac:picMkLst>
            <pc:docMk/>
            <pc:sldMk cId="881167865" sldId="277"/>
            <ac:picMk id="32" creationId="{E618EEF3-EFC6-3620-768D-89EFE61B255D}"/>
          </ac:picMkLst>
        </pc:picChg>
        <pc:picChg chg="add del mod topLvl">
          <ac:chgData name="HAVISH MADHVAPATY" userId="71140313-2703-480b-b9ae-8f282742dbab" providerId="ADAL" clId="{37BF87AB-0340-4EA1-97BB-9E335B2E3D6C}" dt="2022-12-15T13:50:27.326" v="2556" actId="478"/>
          <ac:picMkLst>
            <pc:docMk/>
            <pc:sldMk cId="881167865" sldId="277"/>
            <ac:picMk id="34" creationId="{55CA3E83-8189-EBDA-A493-600A385B09A3}"/>
          </ac:picMkLst>
        </pc:picChg>
      </pc:sldChg>
      <pc:sldChg chg="new del">
        <pc:chgData name="HAVISH MADHVAPATY" userId="71140313-2703-480b-b9ae-8f282742dbab" providerId="ADAL" clId="{37BF87AB-0340-4EA1-97BB-9E335B2E3D6C}" dt="2022-12-12T08:58:22.521" v="95" actId="680"/>
        <pc:sldMkLst>
          <pc:docMk/>
          <pc:sldMk cId="4256018752" sldId="277"/>
        </pc:sldMkLst>
      </pc:sldChg>
      <pc:sldChg chg="addSp delSp modSp add mod">
        <pc:chgData name="HAVISH MADHVAPATY" userId="71140313-2703-480b-b9ae-8f282742dbab" providerId="ADAL" clId="{37BF87AB-0340-4EA1-97BB-9E335B2E3D6C}" dt="2023-02-09T17:11:54.780" v="6429" actId="478"/>
        <pc:sldMkLst>
          <pc:docMk/>
          <pc:sldMk cId="2173772714" sldId="278"/>
        </pc:sldMkLst>
        <pc:spChg chg="mod">
          <ac:chgData name="HAVISH MADHVAPATY" userId="71140313-2703-480b-b9ae-8f282742dbab" providerId="ADAL" clId="{37BF87AB-0340-4EA1-97BB-9E335B2E3D6C}" dt="2023-01-27T14:34:59.469" v="4849"/>
          <ac:spMkLst>
            <pc:docMk/>
            <pc:sldMk cId="2173772714" sldId="278"/>
            <ac:spMk id="4" creationId="{D7EBB934-0FEB-0D8A-E978-F692108EB1F7}"/>
          </ac:spMkLst>
        </pc:spChg>
        <pc:spChg chg="mod">
          <ac:chgData name="HAVISH MADHVAPATY" userId="71140313-2703-480b-b9ae-8f282742dbab" providerId="ADAL" clId="{37BF87AB-0340-4EA1-97BB-9E335B2E3D6C}" dt="2023-01-27T14:34:59.469" v="4849"/>
          <ac:spMkLst>
            <pc:docMk/>
            <pc:sldMk cId="2173772714" sldId="278"/>
            <ac:spMk id="5" creationId="{E5907B9F-015D-65A3-8A3D-B644148535DC}"/>
          </ac:spMkLst>
        </pc:spChg>
        <pc:spChg chg="mod">
          <ac:chgData name="HAVISH MADHVAPATY" userId="71140313-2703-480b-b9ae-8f282742dbab" providerId="ADAL" clId="{37BF87AB-0340-4EA1-97BB-9E335B2E3D6C}" dt="2023-01-27T14:34:59.469" v="4849"/>
          <ac:spMkLst>
            <pc:docMk/>
            <pc:sldMk cId="2173772714" sldId="278"/>
            <ac:spMk id="6" creationId="{274B3254-1563-3E73-5D88-AB278BE884BD}"/>
          </ac:spMkLst>
        </pc:spChg>
        <pc:spChg chg="del mod">
          <ac:chgData name="HAVISH MADHVAPATY" userId="71140313-2703-480b-b9ae-8f282742dbab" providerId="ADAL" clId="{37BF87AB-0340-4EA1-97BB-9E335B2E3D6C}" dt="2023-02-09T17:11:54.780" v="6429" actId="478"/>
          <ac:spMkLst>
            <pc:docMk/>
            <pc:sldMk cId="2173772714" sldId="278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4:35:00.835" v="4851" actId="20577"/>
          <ac:spMkLst>
            <pc:docMk/>
            <pc:sldMk cId="2173772714" sldId="278"/>
            <ac:spMk id="8" creationId="{668D13AB-A217-028A-B923-FD1722E8BBA1}"/>
          </ac:spMkLst>
        </pc:spChg>
        <pc:spChg chg="add del mod">
          <ac:chgData name="HAVISH MADHVAPATY" userId="71140313-2703-480b-b9ae-8f282742dbab" providerId="ADAL" clId="{37BF87AB-0340-4EA1-97BB-9E335B2E3D6C}" dt="2022-12-15T13:51:24.355" v="2569" actId="478"/>
          <ac:spMkLst>
            <pc:docMk/>
            <pc:sldMk cId="2173772714" sldId="278"/>
            <ac:spMk id="12" creationId="{EAEE4B0B-EBEE-CA18-A72A-594577BB58BD}"/>
          </ac:spMkLst>
        </pc:spChg>
        <pc:spChg chg="del">
          <ac:chgData name="HAVISH MADHVAPATY" userId="71140313-2703-480b-b9ae-8f282742dbab" providerId="ADAL" clId="{37BF87AB-0340-4EA1-97BB-9E335B2E3D6C}" dt="2022-12-14T07:02:44.101" v="397" actId="478"/>
          <ac:spMkLst>
            <pc:docMk/>
            <pc:sldMk cId="2173772714" sldId="278"/>
            <ac:spMk id="29" creationId="{EBF44469-CB21-42D2-F20A-4104944825AB}"/>
          </ac:spMkLst>
        </pc:spChg>
        <pc:spChg chg="del">
          <ac:chgData name="HAVISH MADHVAPATY" userId="71140313-2703-480b-b9ae-8f282742dbab" providerId="ADAL" clId="{37BF87AB-0340-4EA1-97BB-9E335B2E3D6C}" dt="2022-12-14T07:02:44.101" v="397" actId="478"/>
          <ac:spMkLst>
            <pc:docMk/>
            <pc:sldMk cId="2173772714" sldId="278"/>
            <ac:spMk id="30" creationId="{0C273881-60E7-44A0-3218-3DF2D0937A59}"/>
          </ac:spMkLst>
        </pc:spChg>
        <pc:grpChg chg="add mod">
          <ac:chgData name="HAVISH MADHVAPATY" userId="71140313-2703-480b-b9ae-8f282742dbab" providerId="ADAL" clId="{37BF87AB-0340-4EA1-97BB-9E335B2E3D6C}" dt="2023-01-27T14:34:59.469" v="4849"/>
          <ac:grpSpMkLst>
            <pc:docMk/>
            <pc:sldMk cId="2173772714" sldId="278"/>
            <ac:grpSpMk id="2" creationId="{A35E0673-C94C-4D09-877E-7B5B3D813BD7}"/>
          </ac:grpSpMkLst>
        </pc:grpChg>
        <pc:grpChg chg="del">
          <ac:chgData name="HAVISH MADHVAPATY" userId="71140313-2703-480b-b9ae-8f282742dbab" providerId="ADAL" clId="{37BF87AB-0340-4EA1-97BB-9E335B2E3D6C}" dt="2022-12-14T07:02:44.101" v="397" actId="478"/>
          <ac:grpSpMkLst>
            <pc:docMk/>
            <pc:sldMk cId="2173772714" sldId="278"/>
            <ac:grpSpMk id="23" creationId="{F2F1BC27-4AC0-10F4-D6E8-7356547E43CB}"/>
          </ac:grpSpMkLst>
        </pc:grpChg>
        <pc:grpChg chg="del">
          <ac:chgData name="HAVISH MADHVAPATY" userId="71140313-2703-480b-b9ae-8f282742dbab" providerId="ADAL" clId="{37BF87AB-0340-4EA1-97BB-9E335B2E3D6C}" dt="2022-12-14T07:02:44.101" v="397" actId="478"/>
          <ac:grpSpMkLst>
            <pc:docMk/>
            <pc:sldMk cId="2173772714" sldId="278"/>
            <ac:grpSpMk id="28" creationId="{CD96CE27-43CA-7FBE-DD44-6C7BA1FAB6CF}"/>
          </ac:grpSpMkLst>
        </pc:grpChg>
        <pc:picChg chg="del">
          <ac:chgData name="HAVISH MADHVAPATY" userId="71140313-2703-480b-b9ae-8f282742dbab" providerId="ADAL" clId="{37BF87AB-0340-4EA1-97BB-9E335B2E3D6C}" dt="2022-12-14T07:02:44.101" v="397" actId="478"/>
          <ac:picMkLst>
            <pc:docMk/>
            <pc:sldMk cId="2173772714" sldId="278"/>
            <ac:picMk id="3" creationId="{26A14614-D0BC-2D6B-21AB-094ADE7CC681}"/>
          </ac:picMkLst>
        </pc:picChg>
        <pc:picChg chg="add del mod">
          <ac:chgData name="HAVISH MADHVAPATY" userId="71140313-2703-480b-b9ae-8f282742dbab" providerId="ADAL" clId="{37BF87AB-0340-4EA1-97BB-9E335B2E3D6C}" dt="2023-01-27T14:34:59.154" v="4848" actId="478"/>
          <ac:picMkLst>
            <pc:docMk/>
            <pc:sldMk cId="2173772714" sldId="278"/>
            <ac:picMk id="3" creationId="{7BA3A687-7476-1164-44C8-927BF9A962E7}"/>
          </ac:picMkLst>
        </pc:picChg>
        <pc:picChg chg="add del mod">
          <ac:chgData name="HAVISH MADHVAPATY" userId="71140313-2703-480b-b9ae-8f282742dbab" providerId="ADAL" clId="{37BF87AB-0340-4EA1-97BB-9E335B2E3D6C}" dt="2022-12-14T07:05:54.081" v="410" actId="478"/>
          <ac:picMkLst>
            <pc:docMk/>
            <pc:sldMk cId="2173772714" sldId="278"/>
            <ac:picMk id="4" creationId="{14E7D8BD-558F-C7C5-1311-2933D0F65143}"/>
          </ac:picMkLst>
        </pc:picChg>
        <pc:picChg chg="del">
          <ac:chgData name="HAVISH MADHVAPATY" userId="71140313-2703-480b-b9ae-8f282742dbab" providerId="ADAL" clId="{37BF87AB-0340-4EA1-97BB-9E335B2E3D6C}" dt="2022-12-14T07:02:44.101" v="397" actId="478"/>
          <ac:picMkLst>
            <pc:docMk/>
            <pc:sldMk cId="2173772714" sldId="278"/>
            <ac:picMk id="5" creationId="{E6E6B96D-DFD9-2486-7C7E-B0520A4C159F}"/>
          </ac:picMkLst>
        </pc:picChg>
        <pc:picChg chg="add del mod">
          <ac:chgData name="HAVISH MADHVAPATY" userId="71140313-2703-480b-b9ae-8f282742dbab" providerId="ADAL" clId="{37BF87AB-0340-4EA1-97BB-9E335B2E3D6C}" dt="2022-12-15T13:51:24.355" v="2569" actId="478"/>
          <ac:picMkLst>
            <pc:docMk/>
            <pc:sldMk cId="2173772714" sldId="278"/>
            <ac:picMk id="8" creationId="{3B8254D4-55B7-C4CD-9E52-D31CA8B5A62D}"/>
          </ac:picMkLst>
        </pc:picChg>
        <pc:picChg chg="del">
          <ac:chgData name="HAVISH MADHVAPATY" userId="71140313-2703-480b-b9ae-8f282742dbab" providerId="ADAL" clId="{37BF87AB-0340-4EA1-97BB-9E335B2E3D6C}" dt="2022-12-14T07:02:44.101" v="397" actId="478"/>
          <ac:picMkLst>
            <pc:docMk/>
            <pc:sldMk cId="2173772714" sldId="278"/>
            <ac:picMk id="9" creationId="{93E48DB7-6A28-6FBE-0D2F-F1B0A04FF383}"/>
          </ac:picMkLst>
        </pc:picChg>
        <pc:picChg chg="add del mod">
          <ac:chgData name="HAVISH MADHVAPATY" userId="71140313-2703-480b-b9ae-8f282742dbab" providerId="ADAL" clId="{37BF87AB-0340-4EA1-97BB-9E335B2E3D6C}" dt="2022-12-15T13:51:24.355" v="2569" actId="478"/>
          <ac:picMkLst>
            <pc:docMk/>
            <pc:sldMk cId="2173772714" sldId="278"/>
            <ac:picMk id="11" creationId="{DB1F88CE-5C24-FB6E-2838-79A22619E297}"/>
          </ac:picMkLst>
        </pc:picChg>
        <pc:picChg chg="add del mod">
          <ac:chgData name="HAVISH MADHVAPATY" userId="71140313-2703-480b-b9ae-8f282742dbab" providerId="ADAL" clId="{37BF87AB-0340-4EA1-97BB-9E335B2E3D6C}" dt="2022-12-15T13:51:24.355" v="2569" actId="478"/>
          <ac:picMkLst>
            <pc:docMk/>
            <pc:sldMk cId="2173772714" sldId="278"/>
            <ac:picMk id="15" creationId="{B43ACFCA-B9C5-E14F-F876-980D15A7D9BB}"/>
          </ac:picMkLst>
        </pc:picChg>
        <pc:picChg chg="add del mod">
          <ac:chgData name="HAVISH MADHVAPATY" userId="71140313-2703-480b-b9ae-8f282742dbab" providerId="ADAL" clId="{37BF87AB-0340-4EA1-97BB-9E335B2E3D6C}" dt="2022-12-14T07:11:14.399" v="763" actId="478"/>
          <ac:picMkLst>
            <pc:docMk/>
            <pc:sldMk cId="2173772714" sldId="278"/>
            <ac:picMk id="19" creationId="{C903C746-9293-0D88-F0C2-C93A9933EE70}"/>
          </ac:picMkLst>
        </pc:picChg>
        <pc:picChg chg="del">
          <ac:chgData name="HAVISH MADHVAPATY" userId="71140313-2703-480b-b9ae-8f282742dbab" providerId="ADAL" clId="{37BF87AB-0340-4EA1-97BB-9E335B2E3D6C}" dt="2022-12-14T07:02:44.101" v="397" actId="478"/>
          <ac:picMkLst>
            <pc:docMk/>
            <pc:sldMk cId="2173772714" sldId="278"/>
            <ac:picMk id="32" creationId="{E618EEF3-EFC6-3620-768D-89EFE61B255D}"/>
          </ac:picMkLst>
        </pc:picChg>
        <pc:picChg chg="del">
          <ac:chgData name="HAVISH MADHVAPATY" userId="71140313-2703-480b-b9ae-8f282742dbab" providerId="ADAL" clId="{37BF87AB-0340-4EA1-97BB-9E335B2E3D6C}" dt="2022-12-14T07:02:44.101" v="397" actId="478"/>
          <ac:picMkLst>
            <pc:docMk/>
            <pc:sldMk cId="2173772714" sldId="278"/>
            <ac:picMk id="34" creationId="{55CA3E83-8189-EBDA-A493-600A385B09A3}"/>
          </ac:picMkLst>
        </pc:picChg>
      </pc:sldChg>
      <pc:sldChg chg="delSp new del mod">
        <pc:chgData name="HAVISH MADHVAPATY" userId="71140313-2703-480b-b9ae-8f282742dbab" providerId="ADAL" clId="{37BF87AB-0340-4EA1-97BB-9E335B2E3D6C}" dt="2022-12-15T13:54:18.878" v="2609" actId="47"/>
        <pc:sldMkLst>
          <pc:docMk/>
          <pc:sldMk cId="196436379" sldId="279"/>
        </pc:sldMkLst>
        <pc:spChg chg="del">
          <ac:chgData name="HAVISH MADHVAPATY" userId="71140313-2703-480b-b9ae-8f282742dbab" providerId="ADAL" clId="{37BF87AB-0340-4EA1-97BB-9E335B2E3D6C}" dt="2022-12-14T06:58:51.724" v="332" actId="478"/>
          <ac:spMkLst>
            <pc:docMk/>
            <pc:sldMk cId="196436379" sldId="279"/>
            <ac:spMk id="2" creationId="{439D5C87-48EF-9769-0D8D-C7E50EF885E5}"/>
          </ac:spMkLst>
        </pc:spChg>
        <pc:spChg chg="del">
          <ac:chgData name="HAVISH MADHVAPATY" userId="71140313-2703-480b-b9ae-8f282742dbab" providerId="ADAL" clId="{37BF87AB-0340-4EA1-97BB-9E335B2E3D6C}" dt="2022-12-14T06:58:51.724" v="332" actId="478"/>
          <ac:spMkLst>
            <pc:docMk/>
            <pc:sldMk cId="196436379" sldId="279"/>
            <ac:spMk id="3" creationId="{C3C12096-E272-1577-EE17-C19AEAF740A4}"/>
          </ac:spMkLst>
        </pc:spChg>
      </pc:sldChg>
      <pc:sldChg chg="new del">
        <pc:chgData name="HAVISH MADHVAPATY" userId="71140313-2703-480b-b9ae-8f282742dbab" providerId="ADAL" clId="{37BF87AB-0340-4EA1-97BB-9E335B2E3D6C}" dt="2022-12-14T06:58:49.887" v="331" actId="680"/>
        <pc:sldMkLst>
          <pc:docMk/>
          <pc:sldMk cId="3399336652" sldId="280"/>
        </pc:sldMkLst>
      </pc:sldChg>
      <pc:sldChg chg="add del">
        <pc:chgData name="HAVISH MADHVAPATY" userId="71140313-2703-480b-b9ae-8f282742dbab" providerId="ADAL" clId="{37BF87AB-0340-4EA1-97BB-9E335B2E3D6C}" dt="2022-12-15T13:54:18.878" v="2609" actId="47"/>
        <pc:sldMkLst>
          <pc:docMk/>
          <pc:sldMk cId="3950228807" sldId="280"/>
        </pc:sldMkLst>
      </pc:sldChg>
      <pc:sldChg chg="add del">
        <pc:chgData name="HAVISH MADHVAPATY" userId="71140313-2703-480b-b9ae-8f282742dbab" providerId="ADAL" clId="{37BF87AB-0340-4EA1-97BB-9E335B2E3D6C}" dt="2022-12-15T13:54:18.878" v="2609" actId="47"/>
        <pc:sldMkLst>
          <pc:docMk/>
          <pc:sldMk cId="1854222114" sldId="281"/>
        </pc:sldMkLst>
      </pc:sldChg>
      <pc:sldChg chg="new del">
        <pc:chgData name="HAVISH MADHVAPATY" userId="71140313-2703-480b-b9ae-8f282742dbab" providerId="ADAL" clId="{37BF87AB-0340-4EA1-97BB-9E335B2E3D6C}" dt="2022-12-14T06:58:49.508" v="330" actId="680"/>
        <pc:sldMkLst>
          <pc:docMk/>
          <pc:sldMk cId="3331894389" sldId="281"/>
        </pc:sldMkLst>
      </pc:sldChg>
      <pc:sldChg chg="new del">
        <pc:chgData name="HAVISH MADHVAPATY" userId="71140313-2703-480b-b9ae-8f282742dbab" providerId="ADAL" clId="{37BF87AB-0340-4EA1-97BB-9E335B2E3D6C}" dt="2022-12-14T06:58:49.334" v="329" actId="680"/>
        <pc:sldMkLst>
          <pc:docMk/>
          <pc:sldMk cId="1364235862" sldId="282"/>
        </pc:sldMkLst>
      </pc:sldChg>
      <pc:sldChg chg="addSp delSp modSp add mod">
        <pc:chgData name="HAVISH MADHVAPATY" userId="71140313-2703-480b-b9ae-8f282742dbab" providerId="ADAL" clId="{37BF87AB-0340-4EA1-97BB-9E335B2E3D6C}" dt="2022-12-14T07:10:34.071" v="736" actId="1076"/>
        <pc:sldMkLst>
          <pc:docMk/>
          <pc:sldMk cId="2171207000" sldId="282"/>
        </pc:sldMkLst>
        <pc:spChg chg="mod">
          <ac:chgData name="HAVISH MADHVAPATY" userId="71140313-2703-480b-b9ae-8f282742dbab" providerId="ADAL" clId="{37BF87AB-0340-4EA1-97BB-9E335B2E3D6C}" dt="2022-12-14T07:10:34.071" v="736" actId="1076"/>
          <ac:spMkLst>
            <pc:docMk/>
            <pc:sldMk cId="2171207000" sldId="282"/>
            <ac:spMk id="12" creationId="{EAEE4B0B-EBEE-CA18-A72A-594577BB58BD}"/>
          </ac:spMkLst>
        </pc:spChg>
        <pc:picChg chg="add mod">
          <ac:chgData name="HAVISH MADHVAPATY" userId="71140313-2703-480b-b9ae-8f282742dbab" providerId="ADAL" clId="{37BF87AB-0340-4EA1-97BB-9E335B2E3D6C}" dt="2022-12-14T07:08:28.783" v="571" actId="1076"/>
          <ac:picMkLst>
            <pc:docMk/>
            <pc:sldMk cId="2171207000" sldId="282"/>
            <ac:picMk id="3" creationId="{CA5A36BE-0004-C1B9-C727-BC72A5202F4C}"/>
          </ac:picMkLst>
        </pc:picChg>
        <pc:picChg chg="del">
          <ac:chgData name="HAVISH MADHVAPATY" userId="71140313-2703-480b-b9ae-8f282742dbab" providerId="ADAL" clId="{37BF87AB-0340-4EA1-97BB-9E335B2E3D6C}" dt="2022-12-14T07:09:14.145" v="676" actId="478"/>
          <ac:picMkLst>
            <pc:docMk/>
            <pc:sldMk cId="2171207000" sldId="282"/>
            <ac:picMk id="8" creationId="{3B8254D4-55B7-C4CD-9E52-D31CA8B5A62D}"/>
          </ac:picMkLst>
        </pc:picChg>
        <pc:picChg chg="del">
          <ac:chgData name="HAVISH MADHVAPATY" userId="71140313-2703-480b-b9ae-8f282742dbab" providerId="ADAL" clId="{37BF87AB-0340-4EA1-97BB-9E335B2E3D6C}" dt="2022-12-14T07:09:14.145" v="676" actId="478"/>
          <ac:picMkLst>
            <pc:docMk/>
            <pc:sldMk cId="2171207000" sldId="282"/>
            <ac:picMk id="11" creationId="{DB1F88CE-5C24-FB6E-2838-79A22619E297}"/>
          </ac:picMkLst>
        </pc:picChg>
        <pc:picChg chg="del">
          <ac:chgData name="HAVISH MADHVAPATY" userId="71140313-2703-480b-b9ae-8f282742dbab" providerId="ADAL" clId="{37BF87AB-0340-4EA1-97BB-9E335B2E3D6C}" dt="2022-12-14T07:08:30.096" v="572" actId="478"/>
          <ac:picMkLst>
            <pc:docMk/>
            <pc:sldMk cId="2171207000" sldId="282"/>
            <ac:picMk id="15" creationId="{B43ACFCA-B9C5-E14F-F876-980D15A7D9BB}"/>
          </ac:picMkLst>
        </pc:picChg>
      </pc:sldChg>
      <pc:sldChg chg="addSp delSp modSp add mod">
        <pc:chgData name="HAVISH MADHVAPATY" userId="71140313-2703-480b-b9ae-8f282742dbab" providerId="ADAL" clId="{37BF87AB-0340-4EA1-97BB-9E335B2E3D6C}" dt="2023-02-09T17:11:58.845" v="6430" actId="478"/>
        <pc:sldMkLst>
          <pc:docMk/>
          <pc:sldMk cId="1549371318" sldId="283"/>
        </pc:sldMkLst>
        <pc:spChg chg="mod">
          <ac:chgData name="HAVISH MADHVAPATY" userId="71140313-2703-480b-b9ae-8f282742dbab" providerId="ADAL" clId="{37BF87AB-0340-4EA1-97BB-9E335B2E3D6C}" dt="2023-01-27T14:35:04.776" v="4853"/>
          <ac:spMkLst>
            <pc:docMk/>
            <pc:sldMk cId="1549371318" sldId="283"/>
            <ac:spMk id="4" creationId="{873E7856-ED24-003E-5504-83883D83E2E0}"/>
          </ac:spMkLst>
        </pc:spChg>
        <pc:spChg chg="mod">
          <ac:chgData name="HAVISH MADHVAPATY" userId="71140313-2703-480b-b9ae-8f282742dbab" providerId="ADAL" clId="{37BF87AB-0340-4EA1-97BB-9E335B2E3D6C}" dt="2023-01-27T14:35:04.776" v="4853"/>
          <ac:spMkLst>
            <pc:docMk/>
            <pc:sldMk cId="1549371318" sldId="283"/>
            <ac:spMk id="5" creationId="{64107792-F55B-DE28-03FF-20C1EB8CC320}"/>
          </ac:spMkLst>
        </pc:spChg>
        <pc:spChg chg="mod">
          <ac:chgData name="HAVISH MADHVAPATY" userId="71140313-2703-480b-b9ae-8f282742dbab" providerId="ADAL" clId="{37BF87AB-0340-4EA1-97BB-9E335B2E3D6C}" dt="2023-01-27T14:35:04.776" v="4853"/>
          <ac:spMkLst>
            <pc:docMk/>
            <pc:sldMk cId="1549371318" sldId="283"/>
            <ac:spMk id="6" creationId="{347D8BB8-7A01-2CCA-87AF-20DEA8A9BFE7}"/>
          </ac:spMkLst>
        </pc:spChg>
        <pc:spChg chg="del mod">
          <ac:chgData name="HAVISH MADHVAPATY" userId="71140313-2703-480b-b9ae-8f282742dbab" providerId="ADAL" clId="{37BF87AB-0340-4EA1-97BB-9E335B2E3D6C}" dt="2023-02-09T17:11:58.845" v="6430" actId="478"/>
          <ac:spMkLst>
            <pc:docMk/>
            <pc:sldMk cId="1549371318" sldId="283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4:35:06.572" v="4855" actId="20577"/>
          <ac:spMkLst>
            <pc:docMk/>
            <pc:sldMk cId="1549371318" sldId="283"/>
            <ac:spMk id="8" creationId="{A8066CC5-AB98-E2A7-89C7-9D57EA38BDE1}"/>
          </ac:spMkLst>
        </pc:spChg>
        <pc:spChg chg="mod">
          <ac:chgData name="HAVISH MADHVAPATY" userId="71140313-2703-480b-b9ae-8f282742dbab" providerId="ADAL" clId="{37BF87AB-0340-4EA1-97BB-9E335B2E3D6C}" dt="2022-12-14T07:14:55.774" v="816"/>
          <ac:spMkLst>
            <pc:docMk/>
            <pc:sldMk cId="1549371318" sldId="283"/>
            <ac:spMk id="11" creationId="{A8630F6D-5BFC-5450-C5A1-096617FF06C3}"/>
          </ac:spMkLst>
        </pc:spChg>
        <pc:spChg chg="del">
          <ac:chgData name="HAVISH MADHVAPATY" userId="71140313-2703-480b-b9ae-8f282742dbab" providerId="ADAL" clId="{37BF87AB-0340-4EA1-97BB-9E335B2E3D6C}" dt="2022-12-14T07:13:17.265" v="767" actId="478"/>
          <ac:spMkLst>
            <pc:docMk/>
            <pc:sldMk cId="1549371318" sldId="283"/>
            <ac:spMk id="12" creationId="{EAEE4B0B-EBEE-CA18-A72A-594577BB58BD}"/>
          </ac:spMkLst>
        </pc:spChg>
        <pc:spChg chg="mod">
          <ac:chgData name="HAVISH MADHVAPATY" userId="71140313-2703-480b-b9ae-8f282742dbab" providerId="ADAL" clId="{37BF87AB-0340-4EA1-97BB-9E335B2E3D6C}" dt="2022-12-14T07:14:55.774" v="816"/>
          <ac:spMkLst>
            <pc:docMk/>
            <pc:sldMk cId="1549371318" sldId="283"/>
            <ac:spMk id="13" creationId="{8AD6AA15-179E-7FCE-EC3B-39E5C733A4CF}"/>
          </ac:spMkLst>
        </pc:spChg>
        <pc:spChg chg="mod">
          <ac:chgData name="HAVISH MADHVAPATY" userId="71140313-2703-480b-b9ae-8f282742dbab" providerId="ADAL" clId="{37BF87AB-0340-4EA1-97BB-9E335B2E3D6C}" dt="2022-12-14T07:14:55.774" v="816"/>
          <ac:spMkLst>
            <pc:docMk/>
            <pc:sldMk cId="1549371318" sldId="283"/>
            <ac:spMk id="14" creationId="{7CA172C3-EEF1-8A3A-9C34-DFA72DFF70F6}"/>
          </ac:spMkLst>
        </pc:spChg>
        <pc:spChg chg="mod">
          <ac:chgData name="HAVISH MADHVAPATY" userId="71140313-2703-480b-b9ae-8f282742dbab" providerId="ADAL" clId="{37BF87AB-0340-4EA1-97BB-9E335B2E3D6C}" dt="2022-12-14T07:14:55.774" v="816"/>
          <ac:spMkLst>
            <pc:docMk/>
            <pc:sldMk cId="1549371318" sldId="283"/>
            <ac:spMk id="15" creationId="{445ECEFA-5F53-9511-C175-8C21C96B62BE}"/>
          </ac:spMkLst>
        </pc:spChg>
        <pc:spChg chg="mod">
          <ac:chgData name="HAVISH MADHVAPATY" userId="71140313-2703-480b-b9ae-8f282742dbab" providerId="ADAL" clId="{37BF87AB-0340-4EA1-97BB-9E335B2E3D6C}" dt="2022-12-14T07:15:20.344" v="832" actId="571"/>
          <ac:spMkLst>
            <pc:docMk/>
            <pc:sldMk cId="1549371318" sldId="283"/>
            <ac:spMk id="17" creationId="{E63CFFB2-20BC-E9F0-88F2-1240F217A8A2}"/>
          </ac:spMkLst>
        </pc:spChg>
        <pc:spChg chg="mod">
          <ac:chgData name="HAVISH MADHVAPATY" userId="71140313-2703-480b-b9ae-8f282742dbab" providerId="ADAL" clId="{37BF87AB-0340-4EA1-97BB-9E335B2E3D6C}" dt="2022-12-14T07:15:20.344" v="832" actId="571"/>
          <ac:spMkLst>
            <pc:docMk/>
            <pc:sldMk cId="1549371318" sldId="283"/>
            <ac:spMk id="18" creationId="{84F725B6-BDB4-6C91-6BFC-451FD3A74B64}"/>
          </ac:spMkLst>
        </pc:spChg>
        <pc:spChg chg="mod">
          <ac:chgData name="HAVISH MADHVAPATY" userId="71140313-2703-480b-b9ae-8f282742dbab" providerId="ADAL" clId="{37BF87AB-0340-4EA1-97BB-9E335B2E3D6C}" dt="2022-12-14T07:15:20.344" v="832" actId="571"/>
          <ac:spMkLst>
            <pc:docMk/>
            <pc:sldMk cId="1549371318" sldId="283"/>
            <ac:spMk id="19" creationId="{98D6D6DB-0173-E004-5271-893E7C92A958}"/>
          </ac:spMkLst>
        </pc:spChg>
        <pc:spChg chg="mod">
          <ac:chgData name="HAVISH MADHVAPATY" userId="71140313-2703-480b-b9ae-8f282742dbab" providerId="ADAL" clId="{37BF87AB-0340-4EA1-97BB-9E335B2E3D6C}" dt="2022-12-14T07:15:20.344" v="832" actId="571"/>
          <ac:spMkLst>
            <pc:docMk/>
            <pc:sldMk cId="1549371318" sldId="283"/>
            <ac:spMk id="20" creationId="{2D568DF5-35B6-F4F6-FAF8-2C39F1FAFE6A}"/>
          </ac:spMkLst>
        </pc:spChg>
        <pc:spChg chg="add del mod">
          <ac:chgData name="HAVISH MADHVAPATY" userId="71140313-2703-480b-b9ae-8f282742dbab" providerId="ADAL" clId="{37BF87AB-0340-4EA1-97BB-9E335B2E3D6C}" dt="2022-12-15T13:51:51.526" v="2574" actId="478"/>
          <ac:spMkLst>
            <pc:docMk/>
            <pc:sldMk cId="1549371318" sldId="283"/>
            <ac:spMk id="25" creationId="{6A1CD48C-83B6-4113-72F2-8AE03D0D93BD}"/>
          </ac:spMkLst>
        </pc:spChg>
        <pc:grpChg chg="add mod">
          <ac:chgData name="HAVISH MADHVAPATY" userId="71140313-2703-480b-b9ae-8f282742dbab" providerId="ADAL" clId="{37BF87AB-0340-4EA1-97BB-9E335B2E3D6C}" dt="2023-01-27T14:35:04.776" v="4853"/>
          <ac:grpSpMkLst>
            <pc:docMk/>
            <pc:sldMk cId="1549371318" sldId="283"/>
            <ac:grpSpMk id="2" creationId="{9D90A7B9-28DD-F7E3-21AB-8771ADB41386}"/>
          </ac:grpSpMkLst>
        </pc:grpChg>
        <pc:grpChg chg="add del mod">
          <ac:chgData name="HAVISH MADHVAPATY" userId="71140313-2703-480b-b9ae-8f282742dbab" providerId="ADAL" clId="{37BF87AB-0340-4EA1-97BB-9E335B2E3D6C}" dt="2022-12-15T13:51:51.526" v="2574" actId="478"/>
          <ac:grpSpMkLst>
            <pc:docMk/>
            <pc:sldMk cId="1549371318" sldId="283"/>
            <ac:grpSpMk id="10" creationId="{64C6C084-D8D8-2461-ADE9-35449850DA6C}"/>
          </ac:grpSpMkLst>
        </pc:grpChg>
        <pc:grpChg chg="add del mod">
          <ac:chgData name="HAVISH MADHVAPATY" userId="71140313-2703-480b-b9ae-8f282742dbab" providerId="ADAL" clId="{37BF87AB-0340-4EA1-97BB-9E335B2E3D6C}" dt="2022-12-15T13:51:51.526" v="2574" actId="478"/>
          <ac:grpSpMkLst>
            <pc:docMk/>
            <pc:sldMk cId="1549371318" sldId="283"/>
            <ac:grpSpMk id="16" creationId="{98CD35C5-BD56-A361-FF98-C51939AAAD1C}"/>
          </ac:grpSpMkLst>
        </pc:grpChg>
        <pc:picChg chg="add del mod">
          <ac:chgData name="HAVISH MADHVAPATY" userId="71140313-2703-480b-b9ae-8f282742dbab" providerId="ADAL" clId="{37BF87AB-0340-4EA1-97BB-9E335B2E3D6C}" dt="2023-01-27T14:35:04.385" v="4852" actId="478"/>
          <ac:picMkLst>
            <pc:docMk/>
            <pc:sldMk cId="1549371318" sldId="283"/>
            <ac:picMk id="3" creationId="{374FB04A-4516-3C38-54B4-A0840515D056}"/>
          </ac:picMkLst>
        </pc:picChg>
        <pc:picChg chg="del">
          <ac:chgData name="HAVISH MADHVAPATY" userId="71140313-2703-480b-b9ae-8f282742dbab" providerId="ADAL" clId="{37BF87AB-0340-4EA1-97BB-9E335B2E3D6C}" dt="2022-12-14T07:13:15.416" v="766" actId="478"/>
          <ac:picMkLst>
            <pc:docMk/>
            <pc:sldMk cId="1549371318" sldId="283"/>
            <ac:picMk id="3" creationId="{CA5A36BE-0004-C1B9-C727-BC72A5202F4C}"/>
          </ac:picMkLst>
        </pc:picChg>
        <pc:picChg chg="add del mod">
          <ac:chgData name="HAVISH MADHVAPATY" userId="71140313-2703-480b-b9ae-8f282742dbab" providerId="ADAL" clId="{37BF87AB-0340-4EA1-97BB-9E335B2E3D6C}" dt="2022-12-14T07:18:35.328" v="877" actId="478"/>
          <ac:picMkLst>
            <pc:docMk/>
            <pc:sldMk cId="1549371318" sldId="283"/>
            <ac:picMk id="4" creationId="{9B71E5D0-ED3E-C0FB-16BE-C4AB7A58CE51}"/>
          </ac:picMkLst>
        </pc:picChg>
        <pc:picChg chg="add del mod modCrop">
          <ac:chgData name="HAVISH MADHVAPATY" userId="71140313-2703-480b-b9ae-8f282742dbab" providerId="ADAL" clId="{37BF87AB-0340-4EA1-97BB-9E335B2E3D6C}" dt="2022-12-14T07:18:18.690" v="874" actId="478"/>
          <ac:picMkLst>
            <pc:docMk/>
            <pc:sldMk cId="1549371318" sldId="283"/>
            <ac:picMk id="5" creationId="{080EB980-7C99-00B2-05D5-CBFE3DFD62F3}"/>
          </ac:picMkLst>
        </pc:picChg>
        <pc:picChg chg="add del mod">
          <ac:chgData name="HAVISH MADHVAPATY" userId="71140313-2703-480b-b9ae-8f282742dbab" providerId="ADAL" clId="{37BF87AB-0340-4EA1-97BB-9E335B2E3D6C}" dt="2022-12-14T07:17:33.061" v="870" actId="478"/>
          <ac:picMkLst>
            <pc:docMk/>
            <pc:sldMk cId="1549371318" sldId="283"/>
            <ac:picMk id="6" creationId="{AFA91EEF-8675-9F0C-633E-8A67A65FFADA}"/>
          </ac:picMkLst>
        </pc:picChg>
        <pc:picChg chg="add del mod">
          <ac:chgData name="HAVISH MADHVAPATY" userId="71140313-2703-480b-b9ae-8f282742dbab" providerId="ADAL" clId="{37BF87AB-0340-4EA1-97BB-9E335B2E3D6C}" dt="2022-12-15T13:51:51.526" v="2574" actId="478"/>
          <ac:picMkLst>
            <pc:docMk/>
            <pc:sldMk cId="1549371318" sldId="283"/>
            <ac:picMk id="9" creationId="{1C9AA738-CA79-9F6C-8AFF-E6FAC05AF30D}"/>
          </ac:picMkLst>
        </pc:picChg>
        <pc:picChg chg="add del mod">
          <ac:chgData name="HAVISH MADHVAPATY" userId="71140313-2703-480b-b9ae-8f282742dbab" providerId="ADAL" clId="{37BF87AB-0340-4EA1-97BB-9E335B2E3D6C}" dt="2022-12-15T13:51:51.526" v="2574" actId="478"/>
          <ac:picMkLst>
            <pc:docMk/>
            <pc:sldMk cId="1549371318" sldId="283"/>
            <ac:picMk id="22" creationId="{F296E3D5-0F08-A9CB-53C9-7C6448211130}"/>
          </ac:picMkLst>
        </pc:picChg>
        <pc:picChg chg="add del mod">
          <ac:chgData name="HAVISH MADHVAPATY" userId="71140313-2703-480b-b9ae-8f282742dbab" providerId="ADAL" clId="{37BF87AB-0340-4EA1-97BB-9E335B2E3D6C}" dt="2022-12-15T13:51:51.526" v="2574" actId="478"/>
          <ac:picMkLst>
            <pc:docMk/>
            <pc:sldMk cId="1549371318" sldId="283"/>
            <ac:picMk id="24" creationId="{6C699CBC-73FF-043A-E9FF-72459012BBD2}"/>
          </ac:picMkLst>
        </pc:picChg>
      </pc:sldChg>
      <pc:sldChg chg="addSp delSp modSp add mod">
        <pc:chgData name="HAVISH MADHVAPATY" userId="71140313-2703-480b-b9ae-8f282742dbab" providerId="ADAL" clId="{37BF87AB-0340-4EA1-97BB-9E335B2E3D6C}" dt="2023-02-09T17:12:00.945" v="6431" actId="478"/>
        <pc:sldMkLst>
          <pc:docMk/>
          <pc:sldMk cId="443188142" sldId="284"/>
        </pc:sldMkLst>
        <pc:spChg chg="mod">
          <ac:chgData name="HAVISH MADHVAPATY" userId="71140313-2703-480b-b9ae-8f282742dbab" providerId="ADAL" clId="{37BF87AB-0340-4EA1-97BB-9E335B2E3D6C}" dt="2023-01-27T14:35:09.288" v="4857"/>
          <ac:spMkLst>
            <pc:docMk/>
            <pc:sldMk cId="443188142" sldId="284"/>
            <ac:spMk id="3" creationId="{53ED6F8D-E952-827F-139A-0CDBC643752C}"/>
          </ac:spMkLst>
        </pc:spChg>
        <pc:spChg chg="add del mod">
          <ac:chgData name="HAVISH MADHVAPATY" userId="71140313-2703-480b-b9ae-8f282742dbab" providerId="ADAL" clId="{37BF87AB-0340-4EA1-97BB-9E335B2E3D6C}" dt="2022-12-15T13:09:21.826" v="1110" actId="21"/>
          <ac:spMkLst>
            <pc:docMk/>
            <pc:sldMk cId="443188142" sldId="284"/>
            <ac:spMk id="4" creationId="{8B023760-08B1-BBA7-A5BF-FFEF47F9A46F}"/>
          </ac:spMkLst>
        </pc:spChg>
        <pc:spChg chg="mod">
          <ac:chgData name="HAVISH MADHVAPATY" userId="71140313-2703-480b-b9ae-8f282742dbab" providerId="ADAL" clId="{37BF87AB-0340-4EA1-97BB-9E335B2E3D6C}" dt="2023-01-27T14:35:09.288" v="4857"/>
          <ac:spMkLst>
            <pc:docMk/>
            <pc:sldMk cId="443188142" sldId="284"/>
            <ac:spMk id="4" creationId="{96D77A52-A8FA-EBC7-B46C-E2D92E25B073}"/>
          </ac:spMkLst>
        </pc:spChg>
        <pc:spChg chg="add del mod">
          <ac:chgData name="HAVISH MADHVAPATY" userId="71140313-2703-480b-b9ae-8f282742dbab" providerId="ADAL" clId="{37BF87AB-0340-4EA1-97BB-9E335B2E3D6C}" dt="2022-12-15T13:09:21.826" v="1110" actId="21"/>
          <ac:spMkLst>
            <pc:docMk/>
            <pc:sldMk cId="443188142" sldId="284"/>
            <ac:spMk id="5" creationId="{367366C5-DDA6-A7F8-D8E5-C5CEBF1EC1D6}"/>
          </ac:spMkLst>
        </pc:spChg>
        <pc:spChg chg="mod">
          <ac:chgData name="HAVISH MADHVAPATY" userId="71140313-2703-480b-b9ae-8f282742dbab" providerId="ADAL" clId="{37BF87AB-0340-4EA1-97BB-9E335B2E3D6C}" dt="2023-01-27T14:35:09.288" v="4857"/>
          <ac:spMkLst>
            <pc:docMk/>
            <pc:sldMk cId="443188142" sldId="284"/>
            <ac:spMk id="5" creationId="{3ACCD8FF-FE73-6AE7-50B2-9440D22AC556}"/>
          </ac:spMkLst>
        </pc:spChg>
        <pc:spChg chg="mod">
          <ac:chgData name="HAVISH MADHVAPATY" userId="71140313-2703-480b-b9ae-8f282742dbab" providerId="ADAL" clId="{37BF87AB-0340-4EA1-97BB-9E335B2E3D6C}" dt="2023-01-27T14:35:10.620" v="4859" actId="20577"/>
          <ac:spMkLst>
            <pc:docMk/>
            <pc:sldMk cId="443188142" sldId="284"/>
            <ac:spMk id="6" creationId="{EE2234A9-12A5-1AD5-8C2D-B2D70F8D2C11}"/>
          </ac:spMkLst>
        </pc:spChg>
        <pc:spChg chg="del mod">
          <ac:chgData name="HAVISH MADHVAPATY" userId="71140313-2703-480b-b9ae-8f282742dbab" providerId="ADAL" clId="{37BF87AB-0340-4EA1-97BB-9E335B2E3D6C}" dt="2023-02-09T17:12:00.945" v="6431" actId="478"/>
          <ac:spMkLst>
            <pc:docMk/>
            <pc:sldMk cId="443188142" sldId="284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37BF87AB-0340-4EA1-97BB-9E335B2E3D6C}" dt="2022-12-15T13:52:11.594" v="2579" actId="478"/>
          <ac:spMkLst>
            <pc:docMk/>
            <pc:sldMk cId="443188142" sldId="284"/>
            <ac:spMk id="12" creationId="{333F0935-65E5-0B51-C746-942C3E5B5DD8}"/>
          </ac:spMkLst>
        </pc:spChg>
        <pc:spChg chg="add del mod">
          <ac:chgData name="HAVISH MADHVAPATY" userId="71140313-2703-480b-b9ae-8f282742dbab" providerId="ADAL" clId="{37BF87AB-0340-4EA1-97BB-9E335B2E3D6C}" dt="2022-12-15T13:52:11.594" v="2579" actId="478"/>
          <ac:spMkLst>
            <pc:docMk/>
            <pc:sldMk cId="443188142" sldId="284"/>
            <ac:spMk id="21" creationId="{B0A73237-91F4-ADDD-1333-B5816A2B6335}"/>
          </ac:spMkLst>
        </pc:spChg>
        <pc:spChg chg="add del mod">
          <ac:chgData name="HAVISH MADHVAPATY" userId="71140313-2703-480b-b9ae-8f282742dbab" providerId="ADAL" clId="{37BF87AB-0340-4EA1-97BB-9E335B2E3D6C}" dt="2022-12-15T13:52:11.594" v="2579" actId="478"/>
          <ac:spMkLst>
            <pc:docMk/>
            <pc:sldMk cId="443188142" sldId="284"/>
            <ac:spMk id="23" creationId="{AA5EF390-54B2-1399-985F-980668CED990}"/>
          </ac:spMkLst>
        </pc:spChg>
        <pc:spChg chg="del">
          <ac:chgData name="HAVISH MADHVAPATY" userId="71140313-2703-480b-b9ae-8f282742dbab" providerId="ADAL" clId="{37BF87AB-0340-4EA1-97BB-9E335B2E3D6C}" dt="2022-12-15T13:06:28.306" v="1090" actId="478"/>
          <ac:spMkLst>
            <pc:docMk/>
            <pc:sldMk cId="443188142" sldId="284"/>
            <ac:spMk id="25" creationId="{6A1CD48C-83B6-4113-72F2-8AE03D0D93BD}"/>
          </ac:spMkLst>
        </pc:spChg>
        <pc:spChg chg="mod">
          <ac:chgData name="HAVISH MADHVAPATY" userId="71140313-2703-480b-b9ae-8f282742dbab" providerId="ADAL" clId="{37BF87AB-0340-4EA1-97BB-9E335B2E3D6C}" dt="2022-12-15T13:18:55.015" v="1693"/>
          <ac:spMkLst>
            <pc:docMk/>
            <pc:sldMk cId="443188142" sldId="284"/>
            <ac:spMk id="27" creationId="{332F600B-CBF2-FCAD-8FD7-E296AAB34E2E}"/>
          </ac:spMkLst>
        </pc:spChg>
        <pc:spChg chg="mod">
          <ac:chgData name="HAVISH MADHVAPATY" userId="71140313-2703-480b-b9ae-8f282742dbab" providerId="ADAL" clId="{37BF87AB-0340-4EA1-97BB-9E335B2E3D6C}" dt="2022-12-15T13:18:55.015" v="1693"/>
          <ac:spMkLst>
            <pc:docMk/>
            <pc:sldMk cId="443188142" sldId="284"/>
            <ac:spMk id="28" creationId="{CFB78743-2E11-9FE7-A5A9-6F656975AF96}"/>
          </ac:spMkLst>
        </pc:spChg>
        <pc:spChg chg="mod">
          <ac:chgData name="HAVISH MADHVAPATY" userId="71140313-2703-480b-b9ae-8f282742dbab" providerId="ADAL" clId="{37BF87AB-0340-4EA1-97BB-9E335B2E3D6C}" dt="2022-12-15T13:18:55.015" v="1693"/>
          <ac:spMkLst>
            <pc:docMk/>
            <pc:sldMk cId="443188142" sldId="284"/>
            <ac:spMk id="29" creationId="{0392CABF-4653-D945-80E1-07966BF99D26}"/>
          </ac:spMkLst>
        </pc:spChg>
        <pc:spChg chg="mod">
          <ac:chgData name="HAVISH MADHVAPATY" userId="71140313-2703-480b-b9ae-8f282742dbab" providerId="ADAL" clId="{37BF87AB-0340-4EA1-97BB-9E335B2E3D6C}" dt="2022-12-15T13:18:55.015" v="1693"/>
          <ac:spMkLst>
            <pc:docMk/>
            <pc:sldMk cId="443188142" sldId="284"/>
            <ac:spMk id="30" creationId="{6E858476-366B-2D3C-9E5F-171FB54FACDF}"/>
          </ac:spMkLst>
        </pc:spChg>
        <pc:spChg chg="mod">
          <ac:chgData name="HAVISH MADHVAPATY" userId="71140313-2703-480b-b9ae-8f282742dbab" providerId="ADAL" clId="{37BF87AB-0340-4EA1-97BB-9E335B2E3D6C}" dt="2022-12-15T13:19:06.655" v="1696"/>
          <ac:spMkLst>
            <pc:docMk/>
            <pc:sldMk cId="443188142" sldId="284"/>
            <ac:spMk id="32" creationId="{A8943175-E90C-C0FF-5BDA-2316B6A1808B}"/>
          </ac:spMkLst>
        </pc:spChg>
        <pc:spChg chg="mod">
          <ac:chgData name="HAVISH MADHVAPATY" userId="71140313-2703-480b-b9ae-8f282742dbab" providerId="ADAL" clId="{37BF87AB-0340-4EA1-97BB-9E335B2E3D6C}" dt="2022-12-15T13:19:06.655" v="1696"/>
          <ac:spMkLst>
            <pc:docMk/>
            <pc:sldMk cId="443188142" sldId="284"/>
            <ac:spMk id="33" creationId="{FABBCB62-3637-3B62-4C16-2C8D44A1FD29}"/>
          </ac:spMkLst>
        </pc:spChg>
        <pc:spChg chg="mod">
          <ac:chgData name="HAVISH MADHVAPATY" userId="71140313-2703-480b-b9ae-8f282742dbab" providerId="ADAL" clId="{37BF87AB-0340-4EA1-97BB-9E335B2E3D6C}" dt="2022-12-15T13:19:06.655" v="1696"/>
          <ac:spMkLst>
            <pc:docMk/>
            <pc:sldMk cId="443188142" sldId="284"/>
            <ac:spMk id="34" creationId="{662AC4A8-7A97-ECCB-75A1-37D82FE61208}"/>
          </ac:spMkLst>
        </pc:spChg>
        <pc:spChg chg="mod">
          <ac:chgData name="HAVISH MADHVAPATY" userId="71140313-2703-480b-b9ae-8f282742dbab" providerId="ADAL" clId="{37BF87AB-0340-4EA1-97BB-9E335B2E3D6C}" dt="2022-12-15T13:19:06.655" v="1696"/>
          <ac:spMkLst>
            <pc:docMk/>
            <pc:sldMk cId="443188142" sldId="284"/>
            <ac:spMk id="35" creationId="{0274349E-711E-A732-AF9A-166F1CF550B7}"/>
          </ac:spMkLst>
        </pc:spChg>
        <pc:spChg chg="mod">
          <ac:chgData name="HAVISH MADHVAPATY" userId="71140313-2703-480b-b9ae-8f282742dbab" providerId="ADAL" clId="{37BF87AB-0340-4EA1-97BB-9E335B2E3D6C}" dt="2022-12-15T13:19:06.655" v="1696"/>
          <ac:spMkLst>
            <pc:docMk/>
            <pc:sldMk cId="443188142" sldId="284"/>
            <ac:spMk id="37" creationId="{B217402C-D5F2-39A3-EE9E-27FB0AF91CCD}"/>
          </ac:spMkLst>
        </pc:spChg>
        <pc:spChg chg="mod">
          <ac:chgData name="HAVISH MADHVAPATY" userId="71140313-2703-480b-b9ae-8f282742dbab" providerId="ADAL" clId="{37BF87AB-0340-4EA1-97BB-9E335B2E3D6C}" dt="2022-12-15T13:19:06.655" v="1696"/>
          <ac:spMkLst>
            <pc:docMk/>
            <pc:sldMk cId="443188142" sldId="284"/>
            <ac:spMk id="38" creationId="{C0729378-2BA1-4D00-DEE0-E187EAB37477}"/>
          </ac:spMkLst>
        </pc:spChg>
        <pc:spChg chg="mod">
          <ac:chgData name="HAVISH MADHVAPATY" userId="71140313-2703-480b-b9ae-8f282742dbab" providerId="ADAL" clId="{37BF87AB-0340-4EA1-97BB-9E335B2E3D6C}" dt="2022-12-15T13:19:06.655" v="1696"/>
          <ac:spMkLst>
            <pc:docMk/>
            <pc:sldMk cId="443188142" sldId="284"/>
            <ac:spMk id="39" creationId="{184A5F80-4E31-0C6E-B24A-A5CA1631A22B}"/>
          </ac:spMkLst>
        </pc:spChg>
        <pc:spChg chg="mod">
          <ac:chgData name="HAVISH MADHVAPATY" userId="71140313-2703-480b-b9ae-8f282742dbab" providerId="ADAL" clId="{37BF87AB-0340-4EA1-97BB-9E335B2E3D6C}" dt="2022-12-15T13:19:06.655" v="1696"/>
          <ac:spMkLst>
            <pc:docMk/>
            <pc:sldMk cId="443188142" sldId="284"/>
            <ac:spMk id="40" creationId="{FC957AE8-560B-71ED-D090-CFA831457756}"/>
          </ac:spMkLst>
        </pc:spChg>
        <pc:grpChg chg="add mod">
          <ac:chgData name="HAVISH MADHVAPATY" userId="71140313-2703-480b-b9ae-8f282742dbab" providerId="ADAL" clId="{37BF87AB-0340-4EA1-97BB-9E335B2E3D6C}" dt="2023-01-27T14:35:09.288" v="4857"/>
          <ac:grpSpMkLst>
            <pc:docMk/>
            <pc:sldMk cId="443188142" sldId="284"/>
            <ac:grpSpMk id="2" creationId="{D4EA98B4-8E88-5652-3604-FD7841CE8BF2}"/>
          </ac:grpSpMkLst>
        </pc:grpChg>
        <pc:grpChg chg="del">
          <ac:chgData name="HAVISH MADHVAPATY" userId="71140313-2703-480b-b9ae-8f282742dbab" providerId="ADAL" clId="{37BF87AB-0340-4EA1-97BB-9E335B2E3D6C}" dt="2022-12-15T13:06:28.306" v="1090" actId="478"/>
          <ac:grpSpMkLst>
            <pc:docMk/>
            <pc:sldMk cId="443188142" sldId="284"/>
            <ac:grpSpMk id="10" creationId="{64C6C084-D8D8-2461-ADE9-35449850DA6C}"/>
          </ac:grpSpMkLst>
        </pc:grpChg>
        <pc:grpChg chg="del">
          <ac:chgData name="HAVISH MADHVAPATY" userId="71140313-2703-480b-b9ae-8f282742dbab" providerId="ADAL" clId="{37BF87AB-0340-4EA1-97BB-9E335B2E3D6C}" dt="2022-12-15T13:06:28.306" v="1090" actId="478"/>
          <ac:grpSpMkLst>
            <pc:docMk/>
            <pc:sldMk cId="443188142" sldId="284"/>
            <ac:grpSpMk id="16" creationId="{98CD35C5-BD56-A361-FF98-C51939AAAD1C}"/>
          </ac:grpSpMkLst>
        </pc:grpChg>
        <pc:grpChg chg="add del mod">
          <ac:chgData name="HAVISH MADHVAPATY" userId="71140313-2703-480b-b9ae-8f282742dbab" providerId="ADAL" clId="{37BF87AB-0340-4EA1-97BB-9E335B2E3D6C}" dt="2022-12-15T13:19:03.707" v="1695" actId="478"/>
          <ac:grpSpMkLst>
            <pc:docMk/>
            <pc:sldMk cId="443188142" sldId="284"/>
            <ac:grpSpMk id="26" creationId="{D11D8E7B-E0E9-155F-2FA8-E1D99DD4A259}"/>
          </ac:grpSpMkLst>
        </pc:grpChg>
        <pc:grpChg chg="add del mod">
          <ac:chgData name="HAVISH MADHVAPATY" userId="71140313-2703-480b-b9ae-8f282742dbab" providerId="ADAL" clId="{37BF87AB-0340-4EA1-97BB-9E335B2E3D6C}" dt="2022-12-15T13:52:11.594" v="2579" actId="478"/>
          <ac:grpSpMkLst>
            <pc:docMk/>
            <pc:sldMk cId="443188142" sldId="284"/>
            <ac:grpSpMk id="31" creationId="{04934EBE-7B8B-3D4D-A50B-9E7264EED6F2}"/>
          </ac:grpSpMkLst>
        </pc:grpChg>
        <pc:grpChg chg="add del mod">
          <ac:chgData name="HAVISH MADHVAPATY" userId="71140313-2703-480b-b9ae-8f282742dbab" providerId="ADAL" clId="{37BF87AB-0340-4EA1-97BB-9E335B2E3D6C}" dt="2022-12-15T13:52:12.541" v="2580" actId="478"/>
          <ac:grpSpMkLst>
            <pc:docMk/>
            <pc:sldMk cId="443188142" sldId="284"/>
            <ac:grpSpMk id="36" creationId="{36D53123-D1FE-1597-E8DC-8AD4CB4C9D9F}"/>
          </ac:grpSpMkLst>
        </pc:grpChg>
        <pc:picChg chg="add del mod">
          <ac:chgData name="HAVISH MADHVAPATY" userId="71140313-2703-480b-b9ae-8f282742dbab" providerId="ADAL" clId="{37BF87AB-0340-4EA1-97BB-9E335B2E3D6C}" dt="2022-12-15T13:09:10.786" v="1106" actId="478"/>
          <ac:picMkLst>
            <pc:docMk/>
            <pc:sldMk cId="443188142" sldId="284"/>
            <ac:picMk id="3" creationId="{AAF048C3-9173-C5B4-A9BB-D64D86714B23}"/>
          </ac:picMkLst>
        </pc:picChg>
        <pc:picChg chg="add del mod">
          <ac:chgData name="HAVISH MADHVAPATY" userId="71140313-2703-480b-b9ae-8f282742dbab" providerId="ADAL" clId="{37BF87AB-0340-4EA1-97BB-9E335B2E3D6C}" dt="2022-12-15T13:52:11.594" v="2579" actId="478"/>
          <ac:picMkLst>
            <pc:docMk/>
            <pc:sldMk cId="443188142" sldId="284"/>
            <ac:picMk id="8" creationId="{38A6E45A-33E0-E48B-E842-D94F5590814F}"/>
          </ac:picMkLst>
        </pc:picChg>
        <pc:picChg chg="del">
          <ac:chgData name="HAVISH MADHVAPATY" userId="71140313-2703-480b-b9ae-8f282742dbab" providerId="ADAL" clId="{37BF87AB-0340-4EA1-97BB-9E335B2E3D6C}" dt="2022-12-15T13:06:28.306" v="1090" actId="478"/>
          <ac:picMkLst>
            <pc:docMk/>
            <pc:sldMk cId="443188142" sldId="284"/>
            <ac:picMk id="9" creationId="{1C9AA738-CA79-9F6C-8AFF-E6FAC05AF30D}"/>
          </ac:picMkLst>
        </pc:picChg>
        <pc:picChg chg="del mod">
          <ac:chgData name="HAVISH MADHVAPATY" userId="71140313-2703-480b-b9ae-8f282742dbab" providerId="ADAL" clId="{37BF87AB-0340-4EA1-97BB-9E335B2E3D6C}" dt="2022-12-15T13:06:26.410" v="1089" actId="478"/>
          <ac:picMkLst>
            <pc:docMk/>
            <pc:sldMk cId="443188142" sldId="284"/>
            <ac:picMk id="22" creationId="{F296E3D5-0F08-A9CB-53C9-7C6448211130}"/>
          </ac:picMkLst>
        </pc:picChg>
        <pc:picChg chg="del">
          <ac:chgData name="HAVISH MADHVAPATY" userId="71140313-2703-480b-b9ae-8f282742dbab" providerId="ADAL" clId="{37BF87AB-0340-4EA1-97BB-9E335B2E3D6C}" dt="2022-12-15T13:06:25.830" v="1087" actId="478"/>
          <ac:picMkLst>
            <pc:docMk/>
            <pc:sldMk cId="443188142" sldId="284"/>
            <ac:picMk id="24" creationId="{6C699CBC-73FF-043A-E9FF-72459012BBD2}"/>
          </ac:picMkLst>
        </pc:picChg>
        <pc:picChg chg="add del mod">
          <ac:chgData name="HAVISH MADHVAPATY" userId="71140313-2703-480b-b9ae-8f282742dbab" providerId="ADAL" clId="{37BF87AB-0340-4EA1-97BB-9E335B2E3D6C}" dt="2023-01-27T14:35:09.068" v="4856" actId="478"/>
          <ac:picMkLst>
            <pc:docMk/>
            <pc:sldMk cId="443188142" sldId="284"/>
            <ac:picMk id="42" creationId="{5D0F6904-6F92-F50F-4328-178BD259DEE3}"/>
          </ac:picMkLst>
        </pc:picChg>
      </pc:sldChg>
      <pc:sldChg chg="addSp delSp modSp add mod">
        <pc:chgData name="HAVISH MADHVAPATY" userId="71140313-2703-480b-b9ae-8f282742dbab" providerId="ADAL" clId="{37BF87AB-0340-4EA1-97BB-9E335B2E3D6C}" dt="2023-02-09T17:12:08.141" v="6436" actId="478"/>
        <pc:sldMkLst>
          <pc:docMk/>
          <pc:sldMk cId="3434907445" sldId="285"/>
        </pc:sldMkLst>
        <pc:spChg chg="mod">
          <ac:chgData name="HAVISH MADHVAPATY" userId="71140313-2703-480b-b9ae-8f282742dbab" providerId="ADAL" clId="{37BF87AB-0340-4EA1-97BB-9E335B2E3D6C}" dt="2023-01-27T14:35:12.583" v="4861"/>
          <ac:spMkLst>
            <pc:docMk/>
            <pc:sldMk cId="3434907445" sldId="285"/>
            <ac:spMk id="3" creationId="{E7E10A90-E758-E314-3434-D817B1FB5091}"/>
          </ac:spMkLst>
        </pc:spChg>
        <pc:spChg chg="mod">
          <ac:chgData name="HAVISH MADHVAPATY" userId="71140313-2703-480b-b9ae-8f282742dbab" providerId="ADAL" clId="{37BF87AB-0340-4EA1-97BB-9E335B2E3D6C}" dt="2023-01-27T14:35:12.583" v="4861"/>
          <ac:spMkLst>
            <pc:docMk/>
            <pc:sldMk cId="3434907445" sldId="285"/>
            <ac:spMk id="4" creationId="{FCB685D8-861C-4B01-96C1-27931131F130}"/>
          </ac:spMkLst>
        </pc:spChg>
        <pc:spChg chg="mod">
          <ac:chgData name="HAVISH MADHVAPATY" userId="71140313-2703-480b-b9ae-8f282742dbab" providerId="ADAL" clId="{37BF87AB-0340-4EA1-97BB-9E335B2E3D6C}" dt="2023-01-27T14:35:12.583" v="4861"/>
          <ac:spMkLst>
            <pc:docMk/>
            <pc:sldMk cId="3434907445" sldId="285"/>
            <ac:spMk id="5" creationId="{592F48BE-C3CF-97F2-F76A-B0271EDA7E79}"/>
          </ac:spMkLst>
        </pc:spChg>
        <pc:spChg chg="add del mod">
          <ac:chgData name="HAVISH MADHVAPATY" userId="71140313-2703-480b-b9ae-8f282742dbab" providerId="ADAL" clId="{37BF87AB-0340-4EA1-97BB-9E335B2E3D6C}" dt="2022-12-15T13:15:28.588" v="1422" actId="21"/>
          <ac:spMkLst>
            <pc:docMk/>
            <pc:sldMk cId="3434907445" sldId="285"/>
            <ac:spMk id="6" creationId="{94D76AD8-9A13-AE88-F4E9-14D78EC8534F}"/>
          </ac:spMkLst>
        </pc:spChg>
        <pc:spChg chg="mod">
          <ac:chgData name="HAVISH MADHVAPATY" userId="71140313-2703-480b-b9ae-8f282742dbab" providerId="ADAL" clId="{37BF87AB-0340-4EA1-97BB-9E335B2E3D6C}" dt="2023-01-27T14:35:13.820" v="4863" actId="20577"/>
          <ac:spMkLst>
            <pc:docMk/>
            <pc:sldMk cId="3434907445" sldId="285"/>
            <ac:spMk id="6" creationId="{F57D72A0-84AD-D5BA-7D5E-3143FA58E175}"/>
          </ac:spMkLst>
        </pc:spChg>
        <pc:spChg chg="add del mod">
          <ac:chgData name="HAVISH MADHVAPATY" userId="71140313-2703-480b-b9ae-8f282742dbab" providerId="ADAL" clId="{37BF87AB-0340-4EA1-97BB-9E335B2E3D6C}" dt="2023-02-09T17:12:08.141" v="6436" actId="478"/>
          <ac:spMkLst>
            <pc:docMk/>
            <pc:sldMk cId="3434907445" sldId="285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37BF87AB-0340-4EA1-97BB-9E335B2E3D6C}" dt="2022-12-15T13:52:33.872" v="2585" actId="478"/>
          <ac:spMkLst>
            <pc:docMk/>
            <pc:sldMk cId="3434907445" sldId="285"/>
            <ac:spMk id="9" creationId="{43F78271-9347-4BB6-9CD2-CF12C88CEC28}"/>
          </ac:spMkLst>
        </pc:spChg>
        <pc:spChg chg="del">
          <ac:chgData name="HAVISH MADHVAPATY" userId="71140313-2703-480b-b9ae-8f282742dbab" providerId="ADAL" clId="{37BF87AB-0340-4EA1-97BB-9E335B2E3D6C}" dt="2022-12-15T13:12:20.446" v="1387" actId="478"/>
          <ac:spMkLst>
            <pc:docMk/>
            <pc:sldMk cId="3434907445" sldId="285"/>
            <ac:spMk id="12" creationId="{333F0935-65E5-0B51-C746-942C3E5B5DD8}"/>
          </ac:spMkLst>
        </pc:spChg>
        <pc:spChg chg="add del mod">
          <ac:chgData name="HAVISH MADHVAPATY" userId="71140313-2703-480b-b9ae-8f282742dbab" providerId="ADAL" clId="{37BF87AB-0340-4EA1-97BB-9E335B2E3D6C}" dt="2022-12-15T13:52:33.872" v="2585" actId="478"/>
          <ac:spMkLst>
            <pc:docMk/>
            <pc:sldMk cId="3434907445" sldId="285"/>
            <ac:spMk id="15" creationId="{0E3CD307-F7D6-41B2-88C0-37314A535365}"/>
          </ac:spMkLst>
        </pc:spChg>
        <pc:spChg chg="mod">
          <ac:chgData name="HAVISH MADHVAPATY" userId="71140313-2703-480b-b9ae-8f282742dbab" providerId="ADAL" clId="{37BF87AB-0340-4EA1-97BB-9E335B2E3D6C}" dt="2022-12-15T13:19:31.477" v="1702"/>
          <ac:spMkLst>
            <pc:docMk/>
            <pc:sldMk cId="3434907445" sldId="285"/>
            <ac:spMk id="17" creationId="{59691F32-76CD-981A-395C-EC3431F34357}"/>
          </ac:spMkLst>
        </pc:spChg>
        <pc:spChg chg="mod">
          <ac:chgData name="HAVISH MADHVAPATY" userId="71140313-2703-480b-b9ae-8f282742dbab" providerId="ADAL" clId="{37BF87AB-0340-4EA1-97BB-9E335B2E3D6C}" dt="2022-12-15T13:19:31.477" v="1702"/>
          <ac:spMkLst>
            <pc:docMk/>
            <pc:sldMk cId="3434907445" sldId="285"/>
            <ac:spMk id="18" creationId="{497F0515-0510-A7D0-B03A-BFCCCD4B32D7}"/>
          </ac:spMkLst>
        </pc:spChg>
        <pc:spChg chg="mod">
          <ac:chgData name="HAVISH MADHVAPATY" userId="71140313-2703-480b-b9ae-8f282742dbab" providerId="ADAL" clId="{37BF87AB-0340-4EA1-97BB-9E335B2E3D6C}" dt="2022-12-15T13:19:31.477" v="1702"/>
          <ac:spMkLst>
            <pc:docMk/>
            <pc:sldMk cId="3434907445" sldId="285"/>
            <ac:spMk id="19" creationId="{D626B45F-F4F8-19B9-FF7C-2643AF8BEB17}"/>
          </ac:spMkLst>
        </pc:spChg>
        <pc:spChg chg="mod">
          <ac:chgData name="HAVISH MADHVAPATY" userId="71140313-2703-480b-b9ae-8f282742dbab" providerId="ADAL" clId="{37BF87AB-0340-4EA1-97BB-9E335B2E3D6C}" dt="2022-12-15T13:19:31.477" v="1702"/>
          <ac:spMkLst>
            <pc:docMk/>
            <pc:sldMk cId="3434907445" sldId="285"/>
            <ac:spMk id="20" creationId="{6530A0CD-02B4-FF30-2C81-11E9AA8ADD0A}"/>
          </ac:spMkLst>
        </pc:spChg>
        <pc:spChg chg="del">
          <ac:chgData name="HAVISH MADHVAPATY" userId="71140313-2703-480b-b9ae-8f282742dbab" providerId="ADAL" clId="{37BF87AB-0340-4EA1-97BB-9E335B2E3D6C}" dt="2022-12-15T13:12:20.446" v="1387" actId="478"/>
          <ac:spMkLst>
            <pc:docMk/>
            <pc:sldMk cId="3434907445" sldId="285"/>
            <ac:spMk id="21" creationId="{B0A73237-91F4-ADDD-1333-B5816A2B6335}"/>
          </ac:spMkLst>
        </pc:spChg>
        <pc:spChg chg="del mod">
          <ac:chgData name="HAVISH MADHVAPATY" userId="71140313-2703-480b-b9ae-8f282742dbab" providerId="ADAL" clId="{37BF87AB-0340-4EA1-97BB-9E335B2E3D6C}" dt="2022-12-15T13:52:33.872" v="2585" actId="478"/>
          <ac:spMkLst>
            <pc:docMk/>
            <pc:sldMk cId="3434907445" sldId="285"/>
            <ac:spMk id="23" creationId="{AA5EF390-54B2-1399-985F-980668CED990}"/>
          </ac:spMkLst>
        </pc:spChg>
        <pc:spChg chg="mod">
          <ac:chgData name="HAVISH MADHVAPATY" userId="71140313-2703-480b-b9ae-8f282742dbab" providerId="ADAL" clId="{37BF87AB-0340-4EA1-97BB-9E335B2E3D6C}" dt="2022-12-15T13:19:34.514" v="1703"/>
          <ac:spMkLst>
            <pc:docMk/>
            <pc:sldMk cId="3434907445" sldId="285"/>
            <ac:spMk id="24" creationId="{2CF3380C-F328-F80A-7A9F-87E576D0BDFD}"/>
          </ac:spMkLst>
        </pc:spChg>
        <pc:spChg chg="mod">
          <ac:chgData name="HAVISH MADHVAPATY" userId="71140313-2703-480b-b9ae-8f282742dbab" providerId="ADAL" clId="{37BF87AB-0340-4EA1-97BB-9E335B2E3D6C}" dt="2022-12-15T13:19:34.514" v="1703"/>
          <ac:spMkLst>
            <pc:docMk/>
            <pc:sldMk cId="3434907445" sldId="285"/>
            <ac:spMk id="25" creationId="{69FC6636-3E42-7809-EC82-BC17E6794A55}"/>
          </ac:spMkLst>
        </pc:spChg>
        <pc:spChg chg="mod">
          <ac:chgData name="HAVISH MADHVAPATY" userId="71140313-2703-480b-b9ae-8f282742dbab" providerId="ADAL" clId="{37BF87AB-0340-4EA1-97BB-9E335B2E3D6C}" dt="2022-12-15T13:19:34.514" v="1703"/>
          <ac:spMkLst>
            <pc:docMk/>
            <pc:sldMk cId="3434907445" sldId="285"/>
            <ac:spMk id="26" creationId="{BE2BDFF6-82B8-89BD-9C7E-83ECDC3851DE}"/>
          </ac:spMkLst>
        </pc:spChg>
        <pc:spChg chg="mod">
          <ac:chgData name="HAVISH MADHVAPATY" userId="71140313-2703-480b-b9ae-8f282742dbab" providerId="ADAL" clId="{37BF87AB-0340-4EA1-97BB-9E335B2E3D6C}" dt="2022-12-15T13:19:34.514" v="1703"/>
          <ac:spMkLst>
            <pc:docMk/>
            <pc:sldMk cId="3434907445" sldId="285"/>
            <ac:spMk id="27" creationId="{97ACBF59-D93E-61B2-B08F-331F0A609AD6}"/>
          </ac:spMkLst>
        </pc:spChg>
        <pc:spChg chg="mod">
          <ac:chgData name="HAVISH MADHVAPATY" userId="71140313-2703-480b-b9ae-8f282742dbab" providerId="ADAL" clId="{37BF87AB-0340-4EA1-97BB-9E335B2E3D6C}" dt="2022-12-15T13:19:57.902" v="1721" actId="571"/>
          <ac:spMkLst>
            <pc:docMk/>
            <pc:sldMk cId="3434907445" sldId="285"/>
            <ac:spMk id="29" creationId="{78E8320F-FA55-2F75-A389-B0D1B6FB131F}"/>
          </ac:spMkLst>
        </pc:spChg>
        <pc:spChg chg="mod">
          <ac:chgData name="HAVISH MADHVAPATY" userId="71140313-2703-480b-b9ae-8f282742dbab" providerId="ADAL" clId="{37BF87AB-0340-4EA1-97BB-9E335B2E3D6C}" dt="2022-12-15T13:19:57.902" v="1721" actId="571"/>
          <ac:spMkLst>
            <pc:docMk/>
            <pc:sldMk cId="3434907445" sldId="285"/>
            <ac:spMk id="30" creationId="{0BBCB212-4110-A087-8B28-DD2A5FC5A03A}"/>
          </ac:spMkLst>
        </pc:spChg>
        <pc:spChg chg="mod">
          <ac:chgData name="HAVISH MADHVAPATY" userId="71140313-2703-480b-b9ae-8f282742dbab" providerId="ADAL" clId="{37BF87AB-0340-4EA1-97BB-9E335B2E3D6C}" dt="2022-12-15T13:19:57.902" v="1721" actId="571"/>
          <ac:spMkLst>
            <pc:docMk/>
            <pc:sldMk cId="3434907445" sldId="285"/>
            <ac:spMk id="31" creationId="{CA587DDB-4FF7-DF30-2A33-7E0C0B566242}"/>
          </ac:spMkLst>
        </pc:spChg>
        <pc:spChg chg="mod">
          <ac:chgData name="HAVISH MADHVAPATY" userId="71140313-2703-480b-b9ae-8f282742dbab" providerId="ADAL" clId="{37BF87AB-0340-4EA1-97BB-9E335B2E3D6C}" dt="2022-12-15T13:19:57.902" v="1721" actId="571"/>
          <ac:spMkLst>
            <pc:docMk/>
            <pc:sldMk cId="3434907445" sldId="285"/>
            <ac:spMk id="32" creationId="{A0E4447C-D334-FB3F-51B3-E05B28A6D318}"/>
          </ac:spMkLst>
        </pc:spChg>
        <pc:spChg chg="mod">
          <ac:chgData name="HAVISH MADHVAPATY" userId="71140313-2703-480b-b9ae-8f282742dbab" providerId="ADAL" clId="{37BF87AB-0340-4EA1-97BB-9E335B2E3D6C}" dt="2022-12-15T13:20:06.286" v="1726"/>
          <ac:spMkLst>
            <pc:docMk/>
            <pc:sldMk cId="3434907445" sldId="285"/>
            <ac:spMk id="34" creationId="{27C50C1C-1294-B46E-7D00-5374B2153864}"/>
          </ac:spMkLst>
        </pc:spChg>
        <pc:spChg chg="mod">
          <ac:chgData name="HAVISH MADHVAPATY" userId="71140313-2703-480b-b9ae-8f282742dbab" providerId="ADAL" clId="{37BF87AB-0340-4EA1-97BB-9E335B2E3D6C}" dt="2022-12-15T13:20:06.286" v="1726"/>
          <ac:spMkLst>
            <pc:docMk/>
            <pc:sldMk cId="3434907445" sldId="285"/>
            <ac:spMk id="35" creationId="{CDF4FFAA-B935-630F-3F97-FFE373F66F6C}"/>
          </ac:spMkLst>
        </pc:spChg>
        <pc:spChg chg="mod">
          <ac:chgData name="HAVISH MADHVAPATY" userId="71140313-2703-480b-b9ae-8f282742dbab" providerId="ADAL" clId="{37BF87AB-0340-4EA1-97BB-9E335B2E3D6C}" dt="2022-12-15T13:20:06.286" v="1726"/>
          <ac:spMkLst>
            <pc:docMk/>
            <pc:sldMk cId="3434907445" sldId="285"/>
            <ac:spMk id="36" creationId="{C5322466-29C1-2251-C144-EF090650B8F0}"/>
          </ac:spMkLst>
        </pc:spChg>
        <pc:spChg chg="mod">
          <ac:chgData name="HAVISH MADHVAPATY" userId="71140313-2703-480b-b9ae-8f282742dbab" providerId="ADAL" clId="{37BF87AB-0340-4EA1-97BB-9E335B2E3D6C}" dt="2022-12-15T13:20:06.286" v="1726"/>
          <ac:spMkLst>
            <pc:docMk/>
            <pc:sldMk cId="3434907445" sldId="285"/>
            <ac:spMk id="37" creationId="{9D47ACD6-FB5C-E7E8-9C76-BBDD3D7F204F}"/>
          </ac:spMkLst>
        </pc:spChg>
        <pc:grpChg chg="add mod">
          <ac:chgData name="HAVISH MADHVAPATY" userId="71140313-2703-480b-b9ae-8f282742dbab" providerId="ADAL" clId="{37BF87AB-0340-4EA1-97BB-9E335B2E3D6C}" dt="2023-01-27T14:35:12.583" v="4861"/>
          <ac:grpSpMkLst>
            <pc:docMk/>
            <pc:sldMk cId="3434907445" sldId="285"/>
            <ac:grpSpMk id="2" creationId="{22E4E622-2696-C019-67BD-6C49D0ACC457}"/>
          </ac:grpSpMkLst>
        </pc:grpChg>
        <pc:grpChg chg="add del mod">
          <ac:chgData name="HAVISH MADHVAPATY" userId="71140313-2703-480b-b9ae-8f282742dbab" providerId="ADAL" clId="{37BF87AB-0340-4EA1-97BB-9E335B2E3D6C}" dt="2022-12-15T13:52:33.872" v="2585" actId="478"/>
          <ac:grpSpMkLst>
            <pc:docMk/>
            <pc:sldMk cId="3434907445" sldId="285"/>
            <ac:grpSpMk id="16" creationId="{DC834A11-AD4F-59A4-9D32-78A82BAA3E8F}"/>
          </ac:grpSpMkLst>
        </pc:grpChg>
        <pc:grpChg chg="add del mod">
          <ac:chgData name="HAVISH MADHVAPATY" userId="71140313-2703-480b-b9ae-8f282742dbab" providerId="ADAL" clId="{37BF87AB-0340-4EA1-97BB-9E335B2E3D6C}" dt="2022-12-15T13:20:02.632" v="1725" actId="478"/>
          <ac:grpSpMkLst>
            <pc:docMk/>
            <pc:sldMk cId="3434907445" sldId="285"/>
            <ac:grpSpMk id="22" creationId="{256D7412-2093-E18D-9D79-6CF78074B566}"/>
          </ac:grpSpMkLst>
        </pc:grpChg>
        <pc:grpChg chg="add mod">
          <ac:chgData name="HAVISH MADHVAPATY" userId="71140313-2703-480b-b9ae-8f282742dbab" providerId="ADAL" clId="{37BF87AB-0340-4EA1-97BB-9E335B2E3D6C}" dt="2022-12-15T13:19:57.902" v="1721" actId="571"/>
          <ac:grpSpMkLst>
            <pc:docMk/>
            <pc:sldMk cId="3434907445" sldId="285"/>
            <ac:grpSpMk id="28" creationId="{0DC1F01C-848E-5779-E5A9-2ECF48705707}"/>
          </ac:grpSpMkLst>
        </pc:grpChg>
        <pc:grpChg chg="add del mod">
          <ac:chgData name="HAVISH MADHVAPATY" userId="71140313-2703-480b-b9ae-8f282742dbab" providerId="ADAL" clId="{37BF87AB-0340-4EA1-97BB-9E335B2E3D6C}" dt="2022-12-15T13:52:33.872" v="2585" actId="478"/>
          <ac:grpSpMkLst>
            <pc:docMk/>
            <pc:sldMk cId="3434907445" sldId="285"/>
            <ac:grpSpMk id="33" creationId="{F26F0759-0457-EF97-3DC8-495862589449}"/>
          </ac:grpSpMkLst>
        </pc:grpChg>
        <pc:picChg chg="add del mod">
          <ac:chgData name="HAVISH MADHVAPATY" userId="71140313-2703-480b-b9ae-8f282742dbab" providerId="ADAL" clId="{37BF87AB-0340-4EA1-97BB-9E335B2E3D6C}" dt="2022-12-15T13:52:33.872" v="2585" actId="478"/>
          <ac:picMkLst>
            <pc:docMk/>
            <pc:sldMk cId="3434907445" sldId="285"/>
            <ac:picMk id="3" creationId="{39C2B3D8-235F-8DA7-0B9C-7E46F2E0DCDF}"/>
          </ac:picMkLst>
        </pc:picChg>
        <pc:picChg chg="del">
          <ac:chgData name="HAVISH MADHVAPATY" userId="71140313-2703-480b-b9ae-8f282742dbab" providerId="ADAL" clId="{37BF87AB-0340-4EA1-97BB-9E335B2E3D6C}" dt="2022-12-15T13:12:20.446" v="1387" actId="478"/>
          <ac:picMkLst>
            <pc:docMk/>
            <pc:sldMk cId="3434907445" sldId="285"/>
            <ac:picMk id="8" creationId="{38A6E45A-33E0-E48B-E842-D94F5590814F}"/>
          </ac:picMkLst>
        </pc:picChg>
        <pc:picChg chg="add del mod ord">
          <ac:chgData name="HAVISH MADHVAPATY" userId="71140313-2703-480b-b9ae-8f282742dbab" providerId="ADAL" clId="{37BF87AB-0340-4EA1-97BB-9E335B2E3D6C}" dt="2022-12-15T13:52:33.872" v="2585" actId="478"/>
          <ac:picMkLst>
            <pc:docMk/>
            <pc:sldMk cId="3434907445" sldId="285"/>
            <ac:picMk id="14" creationId="{4EE3A280-BC7A-639D-0B01-7F551236E669}"/>
          </ac:picMkLst>
        </pc:picChg>
        <pc:picChg chg="add del mod">
          <ac:chgData name="HAVISH MADHVAPATY" userId="71140313-2703-480b-b9ae-8f282742dbab" providerId="ADAL" clId="{37BF87AB-0340-4EA1-97BB-9E335B2E3D6C}" dt="2023-01-27T14:35:12.354" v="4860" actId="478"/>
          <ac:picMkLst>
            <pc:docMk/>
            <pc:sldMk cId="3434907445" sldId="285"/>
            <ac:picMk id="39" creationId="{7C14931D-CD5D-53A4-64F9-4555B8F47C94}"/>
          </ac:picMkLst>
        </pc:picChg>
        <pc:cxnChg chg="add del mod">
          <ac:chgData name="HAVISH MADHVAPATY" userId="71140313-2703-480b-b9ae-8f282742dbab" providerId="ADAL" clId="{37BF87AB-0340-4EA1-97BB-9E335B2E3D6C}" dt="2022-12-15T13:52:33.872" v="2585" actId="478"/>
          <ac:cxnSpMkLst>
            <pc:docMk/>
            <pc:sldMk cId="3434907445" sldId="285"/>
            <ac:cxnSpMk id="5" creationId="{D1A9653C-04AD-D7C5-41B3-23A29986A4AA}"/>
          </ac:cxnSpMkLst>
        </pc:cxnChg>
      </pc:sldChg>
      <pc:sldChg chg="addSp delSp modSp add mod">
        <pc:chgData name="HAVISH MADHVAPATY" userId="71140313-2703-480b-b9ae-8f282742dbab" providerId="ADAL" clId="{37BF87AB-0340-4EA1-97BB-9E335B2E3D6C}" dt="2023-02-09T17:12:06.750" v="6434" actId="478"/>
        <pc:sldMkLst>
          <pc:docMk/>
          <pc:sldMk cId="2284727443" sldId="286"/>
        </pc:sldMkLst>
        <pc:spChg chg="add del">
          <ac:chgData name="HAVISH MADHVAPATY" userId="71140313-2703-480b-b9ae-8f282742dbab" providerId="ADAL" clId="{37BF87AB-0340-4EA1-97BB-9E335B2E3D6C}" dt="2023-02-09T17:12:06.750" v="6434" actId="478"/>
          <ac:spMkLst>
            <pc:docMk/>
            <pc:sldMk cId="2284727443" sldId="286"/>
            <ac:spMk id="7" creationId="{49801DBF-8101-45D9-9486-964AB6F62F59}"/>
          </ac:spMkLst>
        </pc:spChg>
        <pc:spChg chg="del">
          <ac:chgData name="HAVISH MADHVAPATY" userId="71140313-2703-480b-b9ae-8f282742dbab" providerId="ADAL" clId="{37BF87AB-0340-4EA1-97BB-9E335B2E3D6C}" dt="2022-12-15T13:16:46.562" v="1548" actId="478"/>
          <ac:spMkLst>
            <pc:docMk/>
            <pc:sldMk cId="2284727443" sldId="286"/>
            <ac:spMk id="9" creationId="{43F78271-9347-4BB6-9CD2-CF12C88CEC28}"/>
          </ac:spMkLst>
        </pc:spChg>
        <pc:spChg chg="del">
          <ac:chgData name="HAVISH MADHVAPATY" userId="71140313-2703-480b-b9ae-8f282742dbab" providerId="ADAL" clId="{37BF87AB-0340-4EA1-97BB-9E335B2E3D6C}" dt="2022-12-15T13:16:46.562" v="1548" actId="478"/>
          <ac:spMkLst>
            <pc:docMk/>
            <pc:sldMk cId="2284727443" sldId="286"/>
            <ac:spMk id="15" creationId="{0E3CD307-F7D6-41B2-88C0-37314A535365}"/>
          </ac:spMkLst>
        </pc:spChg>
        <pc:spChg chg="mod">
          <ac:chgData name="HAVISH MADHVAPATY" userId="71140313-2703-480b-b9ae-8f282742dbab" providerId="ADAL" clId="{37BF87AB-0340-4EA1-97BB-9E335B2E3D6C}" dt="2022-12-15T13:58:51.460" v="2768" actId="20577"/>
          <ac:spMkLst>
            <pc:docMk/>
            <pc:sldMk cId="2284727443" sldId="286"/>
            <ac:spMk id="23" creationId="{AA5EF390-54B2-1399-985F-980668CED990}"/>
          </ac:spMkLst>
        </pc:spChg>
        <pc:picChg chg="del">
          <ac:chgData name="HAVISH MADHVAPATY" userId="71140313-2703-480b-b9ae-8f282742dbab" providerId="ADAL" clId="{37BF87AB-0340-4EA1-97BB-9E335B2E3D6C}" dt="2022-12-15T13:16:46.562" v="1548" actId="478"/>
          <ac:picMkLst>
            <pc:docMk/>
            <pc:sldMk cId="2284727443" sldId="286"/>
            <ac:picMk id="3" creationId="{39C2B3D8-235F-8DA7-0B9C-7E46F2E0DCDF}"/>
          </ac:picMkLst>
        </pc:picChg>
        <pc:picChg chg="add mod">
          <ac:chgData name="HAVISH MADHVAPATY" userId="71140313-2703-480b-b9ae-8f282742dbab" providerId="ADAL" clId="{37BF87AB-0340-4EA1-97BB-9E335B2E3D6C}" dt="2022-12-15T13:17:31.072" v="1551" actId="1076"/>
          <ac:picMkLst>
            <pc:docMk/>
            <pc:sldMk cId="2284727443" sldId="286"/>
            <ac:picMk id="4" creationId="{6E57A0CA-2154-BE12-0953-F8BBBDA73A20}"/>
          </ac:picMkLst>
        </pc:picChg>
        <pc:picChg chg="del">
          <ac:chgData name="HAVISH MADHVAPATY" userId="71140313-2703-480b-b9ae-8f282742dbab" providerId="ADAL" clId="{37BF87AB-0340-4EA1-97BB-9E335B2E3D6C}" dt="2022-12-15T13:16:46.562" v="1548" actId="478"/>
          <ac:picMkLst>
            <pc:docMk/>
            <pc:sldMk cId="2284727443" sldId="286"/>
            <ac:picMk id="14" creationId="{4EE3A280-BC7A-639D-0B01-7F551236E669}"/>
          </ac:picMkLst>
        </pc:picChg>
        <pc:cxnChg chg="del mod">
          <ac:chgData name="HAVISH MADHVAPATY" userId="71140313-2703-480b-b9ae-8f282742dbab" providerId="ADAL" clId="{37BF87AB-0340-4EA1-97BB-9E335B2E3D6C}" dt="2022-12-15T13:16:46.562" v="1548" actId="478"/>
          <ac:cxnSpMkLst>
            <pc:docMk/>
            <pc:sldMk cId="2284727443" sldId="286"/>
            <ac:cxnSpMk id="5" creationId="{D1A9653C-04AD-D7C5-41B3-23A29986A4AA}"/>
          </ac:cxnSpMkLst>
        </pc:cxnChg>
      </pc:sldChg>
      <pc:sldChg chg="addSp delSp modSp add mod">
        <pc:chgData name="HAVISH MADHVAPATY" userId="71140313-2703-480b-b9ae-8f282742dbab" providerId="ADAL" clId="{37BF87AB-0340-4EA1-97BB-9E335B2E3D6C}" dt="2023-02-09T17:12:10.625" v="6437" actId="478"/>
        <pc:sldMkLst>
          <pc:docMk/>
          <pc:sldMk cId="3418838601" sldId="287"/>
        </pc:sldMkLst>
        <pc:spChg chg="mod">
          <ac:chgData name="HAVISH MADHVAPATY" userId="71140313-2703-480b-b9ae-8f282742dbab" providerId="ADAL" clId="{37BF87AB-0340-4EA1-97BB-9E335B2E3D6C}" dt="2023-01-27T14:35:16.745" v="4865"/>
          <ac:spMkLst>
            <pc:docMk/>
            <pc:sldMk cId="3418838601" sldId="287"/>
            <ac:spMk id="3" creationId="{C434FC04-D87D-C10F-EE0F-355E90EADCB1}"/>
          </ac:spMkLst>
        </pc:spChg>
        <pc:spChg chg="mod">
          <ac:chgData name="HAVISH MADHVAPATY" userId="71140313-2703-480b-b9ae-8f282742dbab" providerId="ADAL" clId="{37BF87AB-0340-4EA1-97BB-9E335B2E3D6C}" dt="2023-01-27T14:35:16.745" v="4865"/>
          <ac:spMkLst>
            <pc:docMk/>
            <pc:sldMk cId="3418838601" sldId="287"/>
            <ac:spMk id="4" creationId="{C56A80F7-97B1-D613-3E22-1DA1B0D887D1}"/>
          </ac:spMkLst>
        </pc:spChg>
        <pc:spChg chg="add del mod">
          <ac:chgData name="HAVISH MADHVAPATY" userId="71140313-2703-480b-b9ae-8f282742dbab" providerId="ADAL" clId="{37BF87AB-0340-4EA1-97BB-9E335B2E3D6C}" dt="2022-12-15T13:24:09.633" v="1782" actId="478"/>
          <ac:spMkLst>
            <pc:docMk/>
            <pc:sldMk cId="3418838601" sldId="287"/>
            <ac:spMk id="5" creationId="{0074ED68-52D3-08F2-7206-39684A04D4DC}"/>
          </ac:spMkLst>
        </pc:spChg>
        <pc:spChg chg="mod">
          <ac:chgData name="HAVISH MADHVAPATY" userId="71140313-2703-480b-b9ae-8f282742dbab" providerId="ADAL" clId="{37BF87AB-0340-4EA1-97BB-9E335B2E3D6C}" dt="2023-01-27T14:35:16.745" v="4865"/>
          <ac:spMkLst>
            <pc:docMk/>
            <pc:sldMk cId="3418838601" sldId="287"/>
            <ac:spMk id="5" creationId="{27DF39C3-ADB2-C337-C776-32298B23F66F}"/>
          </ac:spMkLst>
        </pc:spChg>
        <pc:spChg chg="mod">
          <ac:chgData name="HAVISH MADHVAPATY" userId="71140313-2703-480b-b9ae-8f282742dbab" providerId="ADAL" clId="{37BF87AB-0340-4EA1-97BB-9E335B2E3D6C}" dt="2023-01-27T14:35:18.262" v="4867" actId="20577"/>
          <ac:spMkLst>
            <pc:docMk/>
            <pc:sldMk cId="3418838601" sldId="287"/>
            <ac:spMk id="6" creationId="{14C42813-DA0E-E852-E22D-8273D2D78390}"/>
          </ac:spMkLst>
        </pc:spChg>
        <pc:spChg chg="add del mod">
          <ac:chgData name="HAVISH MADHVAPATY" userId="71140313-2703-480b-b9ae-8f282742dbab" providerId="ADAL" clId="{37BF87AB-0340-4EA1-97BB-9E335B2E3D6C}" dt="2022-12-15T13:52:54.865" v="2590" actId="478"/>
          <ac:spMkLst>
            <pc:docMk/>
            <pc:sldMk cId="3418838601" sldId="287"/>
            <ac:spMk id="6" creationId="{F95AB190-4AA0-94B4-4CC1-F89155BC3C7C}"/>
          </ac:spMkLst>
        </pc:spChg>
        <pc:spChg chg="del mod">
          <ac:chgData name="HAVISH MADHVAPATY" userId="71140313-2703-480b-b9ae-8f282742dbab" providerId="ADAL" clId="{37BF87AB-0340-4EA1-97BB-9E335B2E3D6C}" dt="2023-02-09T17:12:10.625" v="6437" actId="478"/>
          <ac:spMkLst>
            <pc:docMk/>
            <pc:sldMk cId="3418838601" sldId="287"/>
            <ac:spMk id="7" creationId="{49801DBF-8101-45D9-9486-964AB6F62F59}"/>
          </ac:spMkLst>
        </pc:spChg>
        <pc:spChg chg="del">
          <ac:chgData name="HAVISH MADHVAPATY" userId="71140313-2703-480b-b9ae-8f282742dbab" providerId="ADAL" clId="{37BF87AB-0340-4EA1-97BB-9E335B2E3D6C}" dt="2022-12-15T13:21:25.992" v="1741" actId="478"/>
          <ac:spMkLst>
            <pc:docMk/>
            <pc:sldMk cId="3418838601" sldId="287"/>
            <ac:spMk id="23" creationId="{AA5EF390-54B2-1399-985F-980668CED990}"/>
          </ac:spMkLst>
        </pc:spChg>
        <pc:grpChg chg="add mod">
          <ac:chgData name="HAVISH MADHVAPATY" userId="71140313-2703-480b-b9ae-8f282742dbab" providerId="ADAL" clId="{37BF87AB-0340-4EA1-97BB-9E335B2E3D6C}" dt="2023-01-27T14:35:16.745" v="4865"/>
          <ac:grpSpMkLst>
            <pc:docMk/>
            <pc:sldMk cId="3418838601" sldId="287"/>
            <ac:grpSpMk id="2" creationId="{2FC31C17-FF50-C542-A296-DC1FB5A55892}"/>
          </ac:grpSpMkLst>
        </pc:grpChg>
        <pc:picChg chg="add del mod">
          <ac:chgData name="HAVISH MADHVAPATY" userId="71140313-2703-480b-b9ae-8f282742dbab" providerId="ADAL" clId="{37BF87AB-0340-4EA1-97BB-9E335B2E3D6C}" dt="2022-12-15T13:52:54.865" v="2590" actId="478"/>
          <ac:picMkLst>
            <pc:docMk/>
            <pc:sldMk cId="3418838601" sldId="287"/>
            <ac:picMk id="3" creationId="{FEDB13CF-A12F-2517-14EE-4B482363CC49}"/>
          </ac:picMkLst>
        </pc:picChg>
        <pc:picChg chg="del">
          <ac:chgData name="HAVISH MADHVAPATY" userId="71140313-2703-480b-b9ae-8f282742dbab" providerId="ADAL" clId="{37BF87AB-0340-4EA1-97BB-9E335B2E3D6C}" dt="2022-12-15T13:21:25.992" v="1741" actId="478"/>
          <ac:picMkLst>
            <pc:docMk/>
            <pc:sldMk cId="3418838601" sldId="287"/>
            <ac:picMk id="4" creationId="{6E57A0CA-2154-BE12-0953-F8BBBDA73A20}"/>
          </ac:picMkLst>
        </pc:picChg>
        <pc:picChg chg="add del mod">
          <ac:chgData name="HAVISH MADHVAPATY" userId="71140313-2703-480b-b9ae-8f282742dbab" providerId="ADAL" clId="{37BF87AB-0340-4EA1-97BB-9E335B2E3D6C}" dt="2022-12-15T13:52:54.865" v="2590" actId="478"/>
          <ac:picMkLst>
            <pc:docMk/>
            <pc:sldMk cId="3418838601" sldId="287"/>
            <ac:picMk id="8" creationId="{2948345D-5FDE-C76D-5A26-8E78E4633C5B}"/>
          </ac:picMkLst>
        </pc:picChg>
        <pc:picChg chg="add del mod">
          <ac:chgData name="HAVISH MADHVAPATY" userId="71140313-2703-480b-b9ae-8f282742dbab" providerId="ADAL" clId="{37BF87AB-0340-4EA1-97BB-9E335B2E3D6C}" dt="2022-12-15T13:52:54.865" v="2590" actId="478"/>
          <ac:picMkLst>
            <pc:docMk/>
            <pc:sldMk cId="3418838601" sldId="287"/>
            <ac:picMk id="10" creationId="{CE4A5C94-99C9-3B7C-7094-5350360E9F5A}"/>
          </ac:picMkLst>
        </pc:picChg>
        <pc:picChg chg="add del mod">
          <ac:chgData name="HAVISH MADHVAPATY" userId="71140313-2703-480b-b9ae-8f282742dbab" providerId="ADAL" clId="{37BF87AB-0340-4EA1-97BB-9E335B2E3D6C}" dt="2023-01-27T14:35:16.359" v="4864" actId="478"/>
          <ac:picMkLst>
            <pc:docMk/>
            <pc:sldMk cId="3418838601" sldId="287"/>
            <ac:picMk id="12" creationId="{EA99EF0A-48FC-F4ED-A864-F60E44DA9057}"/>
          </ac:picMkLst>
        </pc:picChg>
      </pc:sldChg>
      <pc:sldChg chg="addSp delSp modSp add mod">
        <pc:chgData name="HAVISH MADHVAPATY" userId="71140313-2703-480b-b9ae-8f282742dbab" providerId="ADAL" clId="{37BF87AB-0340-4EA1-97BB-9E335B2E3D6C}" dt="2023-02-09T17:12:13.626" v="6438" actId="478"/>
        <pc:sldMkLst>
          <pc:docMk/>
          <pc:sldMk cId="74565976" sldId="288"/>
        </pc:sldMkLst>
        <pc:spChg chg="mod">
          <ac:chgData name="HAVISH MADHVAPATY" userId="71140313-2703-480b-b9ae-8f282742dbab" providerId="ADAL" clId="{37BF87AB-0340-4EA1-97BB-9E335B2E3D6C}" dt="2023-01-27T14:35:21.086" v="4869"/>
          <ac:spMkLst>
            <pc:docMk/>
            <pc:sldMk cId="74565976" sldId="288"/>
            <ac:spMk id="3" creationId="{F2AA6029-9C57-F416-36A4-10E8EC56EA89}"/>
          </ac:spMkLst>
        </pc:spChg>
        <pc:spChg chg="mod">
          <ac:chgData name="HAVISH MADHVAPATY" userId="71140313-2703-480b-b9ae-8f282742dbab" providerId="ADAL" clId="{37BF87AB-0340-4EA1-97BB-9E335B2E3D6C}" dt="2023-01-27T14:35:21.086" v="4869"/>
          <ac:spMkLst>
            <pc:docMk/>
            <pc:sldMk cId="74565976" sldId="288"/>
            <ac:spMk id="4" creationId="{265A7778-6BAB-8176-7770-40CCD1042D4B}"/>
          </ac:spMkLst>
        </pc:spChg>
        <pc:spChg chg="mod">
          <ac:chgData name="HAVISH MADHVAPATY" userId="71140313-2703-480b-b9ae-8f282742dbab" providerId="ADAL" clId="{37BF87AB-0340-4EA1-97BB-9E335B2E3D6C}" dt="2023-01-27T14:35:21.086" v="4869"/>
          <ac:spMkLst>
            <pc:docMk/>
            <pc:sldMk cId="74565976" sldId="288"/>
            <ac:spMk id="5" creationId="{67BE73B3-5F04-F00D-99F3-3312699F6FAC}"/>
          </ac:spMkLst>
        </pc:spChg>
        <pc:spChg chg="mod">
          <ac:chgData name="HAVISH MADHVAPATY" userId="71140313-2703-480b-b9ae-8f282742dbab" providerId="ADAL" clId="{37BF87AB-0340-4EA1-97BB-9E335B2E3D6C}" dt="2023-01-27T14:35:22.389" v="4871" actId="20577"/>
          <ac:spMkLst>
            <pc:docMk/>
            <pc:sldMk cId="74565976" sldId="288"/>
            <ac:spMk id="6" creationId="{E5980405-DB1A-2229-9F58-C5F0ACA02A80}"/>
          </ac:spMkLst>
        </pc:spChg>
        <pc:spChg chg="del">
          <ac:chgData name="HAVISH MADHVAPATY" userId="71140313-2703-480b-b9ae-8f282742dbab" providerId="ADAL" clId="{37BF87AB-0340-4EA1-97BB-9E335B2E3D6C}" dt="2022-12-15T13:30:03.321" v="1905" actId="478"/>
          <ac:spMkLst>
            <pc:docMk/>
            <pc:sldMk cId="74565976" sldId="288"/>
            <ac:spMk id="6" creationId="{F95AB190-4AA0-94B4-4CC1-F89155BC3C7C}"/>
          </ac:spMkLst>
        </pc:spChg>
        <pc:spChg chg="del mod">
          <ac:chgData name="HAVISH MADHVAPATY" userId="71140313-2703-480b-b9ae-8f282742dbab" providerId="ADAL" clId="{37BF87AB-0340-4EA1-97BB-9E335B2E3D6C}" dt="2023-02-09T17:12:13.626" v="6438" actId="478"/>
          <ac:spMkLst>
            <pc:docMk/>
            <pc:sldMk cId="74565976" sldId="288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37BF87AB-0340-4EA1-97BB-9E335B2E3D6C}" dt="2022-12-15T13:53:15.724" v="2595" actId="478"/>
          <ac:spMkLst>
            <pc:docMk/>
            <pc:sldMk cId="74565976" sldId="288"/>
            <ac:spMk id="11" creationId="{6B147B99-CE31-368F-C6E8-8F45784FE752}"/>
          </ac:spMkLst>
        </pc:spChg>
        <pc:spChg chg="add del mod">
          <ac:chgData name="HAVISH MADHVAPATY" userId="71140313-2703-480b-b9ae-8f282742dbab" providerId="ADAL" clId="{37BF87AB-0340-4EA1-97BB-9E335B2E3D6C}" dt="2022-12-15T13:53:15.724" v="2595" actId="478"/>
          <ac:spMkLst>
            <pc:docMk/>
            <pc:sldMk cId="74565976" sldId="288"/>
            <ac:spMk id="12" creationId="{DE59A187-95C2-9113-A03F-D7255DF1514D}"/>
          </ac:spMkLst>
        </pc:spChg>
        <pc:spChg chg="mod">
          <ac:chgData name="HAVISH MADHVAPATY" userId="71140313-2703-480b-b9ae-8f282742dbab" providerId="ADAL" clId="{37BF87AB-0340-4EA1-97BB-9E335B2E3D6C}" dt="2022-12-15T13:30:22.625" v="1909"/>
          <ac:spMkLst>
            <pc:docMk/>
            <pc:sldMk cId="74565976" sldId="288"/>
            <ac:spMk id="14" creationId="{51DDE2CA-92C9-BD25-917A-43CB83BF0F92}"/>
          </ac:spMkLst>
        </pc:spChg>
        <pc:spChg chg="mod">
          <ac:chgData name="HAVISH MADHVAPATY" userId="71140313-2703-480b-b9ae-8f282742dbab" providerId="ADAL" clId="{37BF87AB-0340-4EA1-97BB-9E335B2E3D6C}" dt="2022-12-15T13:30:22.625" v="1909"/>
          <ac:spMkLst>
            <pc:docMk/>
            <pc:sldMk cId="74565976" sldId="288"/>
            <ac:spMk id="15" creationId="{F8AA31FE-77D6-061B-2B81-B1A14415CB9D}"/>
          </ac:spMkLst>
        </pc:spChg>
        <pc:spChg chg="mod">
          <ac:chgData name="HAVISH MADHVAPATY" userId="71140313-2703-480b-b9ae-8f282742dbab" providerId="ADAL" clId="{37BF87AB-0340-4EA1-97BB-9E335B2E3D6C}" dt="2022-12-15T13:30:22.625" v="1909"/>
          <ac:spMkLst>
            <pc:docMk/>
            <pc:sldMk cId="74565976" sldId="288"/>
            <ac:spMk id="16" creationId="{4606AA89-7A97-C313-0855-A2046545B3A9}"/>
          </ac:spMkLst>
        </pc:spChg>
        <pc:spChg chg="mod">
          <ac:chgData name="HAVISH MADHVAPATY" userId="71140313-2703-480b-b9ae-8f282742dbab" providerId="ADAL" clId="{37BF87AB-0340-4EA1-97BB-9E335B2E3D6C}" dt="2022-12-15T13:30:22.625" v="1909"/>
          <ac:spMkLst>
            <pc:docMk/>
            <pc:sldMk cId="74565976" sldId="288"/>
            <ac:spMk id="17" creationId="{FF307AD4-FBCA-B01A-E819-033FBCC83474}"/>
          </ac:spMkLst>
        </pc:spChg>
        <pc:spChg chg="mod">
          <ac:chgData name="HAVISH MADHVAPATY" userId="71140313-2703-480b-b9ae-8f282742dbab" providerId="ADAL" clId="{37BF87AB-0340-4EA1-97BB-9E335B2E3D6C}" dt="2022-12-15T13:30:22.625" v="1909"/>
          <ac:spMkLst>
            <pc:docMk/>
            <pc:sldMk cId="74565976" sldId="288"/>
            <ac:spMk id="19" creationId="{45B5C4B9-913A-E586-366C-799F13C1C384}"/>
          </ac:spMkLst>
        </pc:spChg>
        <pc:spChg chg="mod">
          <ac:chgData name="HAVISH MADHVAPATY" userId="71140313-2703-480b-b9ae-8f282742dbab" providerId="ADAL" clId="{37BF87AB-0340-4EA1-97BB-9E335B2E3D6C}" dt="2022-12-15T13:30:22.625" v="1909"/>
          <ac:spMkLst>
            <pc:docMk/>
            <pc:sldMk cId="74565976" sldId="288"/>
            <ac:spMk id="20" creationId="{6122CA0A-B002-2553-3081-1C00631BFDF5}"/>
          </ac:spMkLst>
        </pc:spChg>
        <pc:spChg chg="mod">
          <ac:chgData name="HAVISH MADHVAPATY" userId="71140313-2703-480b-b9ae-8f282742dbab" providerId="ADAL" clId="{37BF87AB-0340-4EA1-97BB-9E335B2E3D6C}" dt="2022-12-15T13:30:22.625" v="1909"/>
          <ac:spMkLst>
            <pc:docMk/>
            <pc:sldMk cId="74565976" sldId="288"/>
            <ac:spMk id="21" creationId="{DA7B59CC-FCDB-D04D-F6FF-5414D5F4FE9E}"/>
          </ac:spMkLst>
        </pc:spChg>
        <pc:spChg chg="mod">
          <ac:chgData name="HAVISH MADHVAPATY" userId="71140313-2703-480b-b9ae-8f282742dbab" providerId="ADAL" clId="{37BF87AB-0340-4EA1-97BB-9E335B2E3D6C}" dt="2022-12-15T13:30:22.625" v="1909"/>
          <ac:spMkLst>
            <pc:docMk/>
            <pc:sldMk cId="74565976" sldId="288"/>
            <ac:spMk id="22" creationId="{3EB76E19-9451-0043-62CA-2A2ADD157996}"/>
          </ac:spMkLst>
        </pc:spChg>
        <pc:spChg chg="add del mod">
          <ac:chgData name="HAVISH MADHVAPATY" userId="71140313-2703-480b-b9ae-8f282742dbab" providerId="ADAL" clId="{37BF87AB-0340-4EA1-97BB-9E335B2E3D6C}" dt="2022-12-15T13:53:15.724" v="2595" actId="478"/>
          <ac:spMkLst>
            <pc:docMk/>
            <pc:sldMk cId="74565976" sldId="288"/>
            <ac:spMk id="24" creationId="{36D95D9F-698A-5772-F7CE-3BF0386B9ED0}"/>
          </ac:spMkLst>
        </pc:spChg>
        <pc:spChg chg="add del mod">
          <ac:chgData name="HAVISH MADHVAPATY" userId="71140313-2703-480b-b9ae-8f282742dbab" providerId="ADAL" clId="{37BF87AB-0340-4EA1-97BB-9E335B2E3D6C}" dt="2022-12-15T13:53:15.724" v="2595" actId="478"/>
          <ac:spMkLst>
            <pc:docMk/>
            <pc:sldMk cId="74565976" sldId="288"/>
            <ac:spMk id="25" creationId="{C5023F58-8174-C993-3AFA-54BF8A7758FC}"/>
          </ac:spMkLst>
        </pc:spChg>
        <pc:spChg chg="add del mod">
          <ac:chgData name="HAVISH MADHVAPATY" userId="71140313-2703-480b-b9ae-8f282742dbab" providerId="ADAL" clId="{37BF87AB-0340-4EA1-97BB-9E335B2E3D6C}" dt="2022-12-15T13:53:15.724" v="2595" actId="478"/>
          <ac:spMkLst>
            <pc:docMk/>
            <pc:sldMk cId="74565976" sldId="288"/>
            <ac:spMk id="26" creationId="{3BB3512E-B484-6E6D-4CC0-D8CE500E547F}"/>
          </ac:spMkLst>
        </pc:spChg>
        <pc:spChg chg="mod">
          <ac:chgData name="HAVISH MADHVAPATY" userId="71140313-2703-480b-b9ae-8f282742dbab" providerId="ADAL" clId="{37BF87AB-0340-4EA1-97BB-9E335B2E3D6C}" dt="2022-12-15T13:31:48.785" v="1983"/>
          <ac:spMkLst>
            <pc:docMk/>
            <pc:sldMk cId="74565976" sldId="288"/>
            <ac:spMk id="28" creationId="{C9938EF8-0007-7B56-D2CE-CCD462609C1E}"/>
          </ac:spMkLst>
        </pc:spChg>
        <pc:spChg chg="mod">
          <ac:chgData name="HAVISH MADHVAPATY" userId="71140313-2703-480b-b9ae-8f282742dbab" providerId="ADAL" clId="{37BF87AB-0340-4EA1-97BB-9E335B2E3D6C}" dt="2022-12-15T13:31:48.785" v="1983"/>
          <ac:spMkLst>
            <pc:docMk/>
            <pc:sldMk cId="74565976" sldId="288"/>
            <ac:spMk id="29" creationId="{B25A9A35-B68F-7976-7FB1-DA8ECC86BD07}"/>
          </ac:spMkLst>
        </pc:spChg>
        <pc:spChg chg="mod">
          <ac:chgData name="HAVISH MADHVAPATY" userId="71140313-2703-480b-b9ae-8f282742dbab" providerId="ADAL" clId="{37BF87AB-0340-4EA1-97BB-9E335B2E3D6C}" dt="2022-12-15T13:31:48.785" v="1983"/>
          <ac:spMkLst>
            <pc:docMk/>
            <pc:sldMk cId="74565976" sldId="288"/>
            <ac:spMk id="30" creationId="{D06E5989-5C15-03B4-E7F4-33A167C8C037}"/>
          </ac:spMkLst>
        </pc:spChg>
        <pc:spChg chg="mod">
          <ac:chgData name="HAVISH MADHVAPATY" userId="71140313-2703-480b-b9ae-8f282742dbab" providerId="ADAL" clId="{37BF87AB-0340-4EA1-97BB-9E335B2E3D6C}" dt="2022-12-15T13:31:48.785" v="1983"/>
          <ac:spMkLst>
            <pc:docMk/>
            <pc:sldMk cId="74565976" sldId="288"/>
            <ac:spMk id="31" creationId="{14B40CB5-52A7-6A67-E0B4-A6C78ECE161A}"/>
          </ac:spMkLst>
        </pc:spChg>
        <pc:spChg chg="mod">
          <ac:chgData name="HAVISH MADHVAPATY" userId="71140313-2703-480b-b9ae-8f282742dbab" providerId="ADAL" clId="{37BF87AB-0340-4EA1-97BB-9E335B2E3D6C}" dt="2022-12-15T13:31:58.282" v="1985"/>
          <ac:spMkLst>
            <pc:docMk/>
            <pc:sldMk cId="74565976" sldId="288"/>
            <ac:spMk id="33" creationId="{F3F51846-AC89-6FAC-8D80-BC0E400B0200}"/>
          </ac:spMkLst>
        </pc:spChg>
        <pc:spChg chg="mod">
          <ac:chgData name="HAVISH MADHVAPATY" userId="71140313-2703-480b-b9ae-8f282742dbab" providerId="ADAL" clId="{37BF87AB-0340-4EA1-97BB-9E335B2E3D6C}" dt="2022-12-15T13:31:58.282" v="1985"/>
          <ac:spMkLst>
            <pc:docMk/>
            <pc:sldMk cId="74565976" sldId="288"/>
            <ac:spMk id="34" creationId="{4639F2DB-2834-FA83-5E7A-398E86711A47}"/>
          </ac:spMkLst>
        </pc:spChg>
        <pc:spChg chg="mod">
          <ac:chgData name="HAVISH MADHVAPATY" userId="71140313-2703-480b-b9ae-8f282742dbab" providerId="ADAL" clId="{37BF87AB-0340-4EA1-97BB-9E335B2E3D6C}" dt="2022-12-15T13:31:58.282" v="1985"/>
          <ac:spMkLst>
            <pc:docMk/>
            <pc:sldMk cId="74565976" sldId="288"/>
            <ac:spMk id="35" creationId="{D85E9589-B14A-3D0A-978A-CBF47AFF253C}"/>
          </ac:spMkLst>
        </pc:spChg>
        <pc:spChg chg="mod">
          <ac:chgData name="HAVISH MADHVAPATY" userId="71140313-2703-480b-b9ae-8f282742dbab" providerId="ADAL" clId="{37BF87AB-0340-4EA1-97BB-9E335B2E3D6C}" dt="2022-12-15T13:31:58.282" v="1985"/>
          <ac:spMkLst>
            <pc:docMk/>
            <pc:sldMk cId="74565976" sldId="288"/>
            <ac:spMk id="36" creationId="{703FAC21-14E1-F64B-51B9-25427728D6F7}"/>
          </ac:spMkLst>
        </pc:spChg>
        <pc:spChg chg="mod">
          <ac:chgData name="HAVISH MADHVAPATY" userId="71140313-2703-480b-b9ae-8f282742dbab" providerId="ADAL" clId="{37BF87AB-0340-4EA1-97BB-9E335B2E3D6C}" dt="2022-12-15T13:32:16.987" v="1992" actId="571"/>
          <ac:spMkLst>
            <pc:docMk/>
            <pc:sldMk cId="74565976" sldId="288"/>
            <ac:spMk id="38" creationId="{93BB2298-1CE0-B0B3-AF45-918917EC8D9A}"/>
          </ac:spMkLst>
        </pc:spChg>
        <pc:spChg chg="mod">
          <ac:chgData name="HAVISH MADHVAPATY" userId="71140313-2703-480b-b9ae-8f282742dbab" providerId="ADAL" clId="{37BF87AB-0340-4EA1-97BB-9E335B2E3D6C}" dt="2022-12-15T13:32:16.987" v="1992" actId="571"/>
          <ac:spMkLst>
            <pc:docMk/>
            <pc:sldMk cId="74565976" sldId="288"/>
            <ac:spMk id="39" creationId="{90B5E5DE-23A1-32D3-6966-BE5E43A40961}"/>
          </ac:spMkLst>
        </pc:spChg>
        <pc:spChg chg="mod">
          <ac:chgData name="HAVISH MADHVAPATY" userId="71140313-2703-480b-b9ae-8f282742dbab" providerId="ADAL" clId="{37BF87AB-0340-4EA1-97BB-9E335B2E3D6C}" dt="2022-12-15T13:32:16.987" v="1992" actId="571"/>
          <ac:spMkLst>
            <pc:docMk/>
            <pc:sldMk cId="74565976" sldId="288"/>
            <ac:spMk id="40" creationId="{F07708E5-DFB3-B4F2-9FAB-DF004F72186C}"/>
          </ac:spMkLst>
        </pc:spChg>
        <pc:spChg chg="mod">
          <ac:chgData name="HAVISH MADHVAPATY" userId="71140313-2703-480b-b9ae-8f282742dbab" providerId="ADAL" clId="{37BF87AB-0340-4EA1-97BB-9E335B2E3D6C}" dt="2022-12-15T13:32:16.987" v="1992" actId="571"/>
          <ac:spMkLst>
            <pc:docMk/>
            <pc:sldMk cId="74565976" sldId="288"/>
            <ac:spMk id="41" creationId="{62D55191-2E8C-49BA-DAA8-4010609AF4C2}"/>
          </ac:spMkLst>
        </pc:spChg>
        <pc:grpChg chg="add mod">
          <ac:chgData name="HAVISH MADHVAPATY" userId="71140313-2703-480b-b9ae-8f282742dbab" providerId="ADAL" clId="{37BF87AB-0340-4EA1-97BB-9E335B2E3D6C}" dt="2023-01-27T14:35:21.086" v="4869"/>
          <ac:grpSpMkLst>
            <pc:docMk/>
            <pc:sldMk cId="74565976" sldId="288"/>
            <ac:grpSpMk id="2" creationId="{21333E1B-320C-E858-8659-35834C4E1C3F}"/>
          </ac:grpSpMkLst>
        </pc:grpChg>
        <pc:grpChg chg="add del mod">
          <ac:chgData name="HAVISH MADHVAPATY" userId="71140313-2703-480b-b9ae-8f282742dbab" providerId="ADAL" clId="{37BF87AB-0340-4EA1-97BB-9E335B2E3D6C}" dt="2022-12-15T13:30:49.942" v="1916" actId="478"/>
          <ac:grpSpMkLst>
            <pc:docMk/>
            <pc:sldMk cId="74565976" sldId="288"/>
            <ac:grpSpMk id="13" creationId="{DA4A75C4-3A94-E162-66B1-65A5CEECCE37}"/>
          </ac:grpSpMkLst>
        </pc:grpChg>
        <pc:grpChg chg="add del mod">
          <ac:chgData name="HAVISH MADHVAPATY" userId="71140313-2703-480b-b9ae-8f282742dbab" providerId="ADAL" clId="{37BF87AB-0340-4EA1-97BB-9E335B2E3D6C}" dt="2022-12-15T13:53:15.724" v="2595" actId="478"/>
          <ac:grpSpMkLst>
            <pc:docMk/>
            <pc:sldMk cId="74565976" sldId="288"/>
            <ac:grpSpMk id="18" creationId="{E51CF385-0413-2F85-5F96-134CC589BDF9}"/>
          </ac:grpSpMkLst>
        </pc:grpChg>
        <pc:grpChg chg="add del mod">
          <ac:chgData name="HAVISH MADHVAPATY" userId="71140313-2703-480b-b9ae-8f282742dbab" providerId="ADAL" clId="{37BF87AB-0340-4EA1-97BB-9E335B2E3D6C}" dt="2022-12-15T13:53:15.724" v="2595" actId="478"/>
          <ac:grpSpMkLst>
            <pc:docMk/>
            <pc:sldMk cId="74565976" sldId="288"/>
            <ac:grpSpMk id="27" creationId="{F1B10D94-1A01-EECF-2259-DF48BC2C4564}"/>
          </ac:grpSpMkLst>
        </pc:grpChg>
        <pc:grpChg chg="add del mod">
          <ac:chgData name="HAVISH MADHVAPATY" userId="71140313-2703-480b-b9ae-8f282742dbab" providerId="ADAL" clId="{37BF87AB-0340-4EA1-97BB-9E335B2E3D6C}" dt="2022-12-15T13:53:15.724" v="2595" actId="478"/>
          <ac:grpSpMkLst>
            <pc:docMk/>
            <pc:sldMk cId="74565976" sldId="288"/>
            <ac:grpSpMk id="32" creationId="{7D95A067-85CB-42C3-5EFA-67E9C69CEC3C}"/>
          </ac:grpSpMkLst>
        </pc:grpChg>
        <pc:grpChg chg="add del mod">
          <ac:chgData name="HAVISH MADHVAPATY" userId="71140313-2703-480b-b9ae-8f282742dbab" providerId="ADAL" clId="{37BF87AB-0340-4EA1-97BB-9E335B2E3D6C}" dt="2022-12-15T13:53:15.724" v="2595" actId="478"/>
          <ac:grpSpMkLst>
            <pc:docMk/>
            <pc:sldMk cId="74565976" sldId="288"/>
            <ac:grpSpMk id="37" creationId="{35BCE8E4-0E7F-4357-F812-706BD5DC04DA}"/>
          </ac:grpSpMkLst>
        </pc:grpChg>
        <pc:picChg chg="del">
          <ac:chgData name="HAVISH MADHVAPATY" userId="71140313-2703-480b-b9ae-8f282742dbab" providerId="ADAL" clId="{37BF87AB-0340-4EA1-97BB-9E335B2E3D6C}" dt="2022-12-15T13:30:03.321" v="1905" actId="478"/>
          <ac:picMkLst>
            <pc:docMk/>
            <pc:sldMk cId="74565976" sldId="288"/>
            <ac:picMk id="3" creationId="{FEDB13CF-A12F-2517-14EE-4B482363CC49}"/>
          </ac:picMkLst>
        </pc:picChg>
        <pc:picChg chg="add del mod">
          <ac:chgData name="HAVISH MADHVAPATY" userId="71140313-2703-480b-b9ae-8f282742dbab" providerId="ADAL" clId="{37BF87AB-0340-4EA1-97BB-9E335B2E3D6C}" dt="2022-12-15T13:53:15.724" v="2595" actId="478"/>
          <ac:picMkLst>
            <pc:docMk/>
            <pc:sldMk cId="74565976" sldId="288"/>
            <ac:picMk id="4" creationId="{64B793E0-19A3-98BA-52B8-0B0C6360E28E}"/>
          </ac:picMkLst>
        </pc:picChg>
        <pc:picChg chg="add del mod">
          <ac:chgData name="HAVISH MADHVAPATY" userId="71140313-2703-480b-b9ae-8f282742dbab" providerId="ADAL" clId="{37BF87AB-0340-4EA1-97BB-9E335B2E3D6C}" dt="2022-12-15T13:30:24.428" v="1910" actId="478"/>
          <ac:picMkLst>
            <pc:docMk/>
            <pc:sldMk cId="74565976" sldId="288"/>
            <ac:picMk id="5" creationId="{ED905BF6-1CF6-D400-2FA0-82F54FE5500A}"/>
          </ac:picMkLst>
        </pc:picChg>
        <pc:picChg chg="del">
          <ac:chgData name="HAVISH MADHVAPATY" userId="71140313-2703-480b-b9ae-8f282742dbab" providerId="ADAL" clId="{37BF87AB-0340-4EA1-97BB-9E335B2E3D6C}" dt="2022-12-15T13:30:03.321" v="1905" actId="478"/>
          <ac:picMkLst>
            <pc:docMk/>
            <pc:sldMk cId="74565976" sldId="288"/>
            <ac:picMk id="8" creationId="{2948345D-5FDE-C76D-5A26-8E78E4633C5B}"/>
          </ac:picMkLst>
        </pc:picChg>
        <pc:picChg chg="del">
          <ac:chgData name="HAVISH MADHVAPATY" userId="71140313-2703-480b-b9ae-8f282742dbab" providerId="ADAL" clId="{37BF87AB-0340-4EA1-97BB-9E335B2E3D6C}" dt="2022-12-15T13:30:03.321" v="1905" actId="478"/>
          <ac:picMkLst>
            <pc:docMk/>
            <pc:sldMk cId="74565976" sldId="288"/>
            <ac:picMk id="10" creationId="{CE4A5C94-99C9-3B7C-7094-5350360E9F5A}"/>
          </ac:picMkLst>
        </pc:picChg>
        <pc:picChg chg="add del mod">
          <ac:chgData name="HAVISH MADHVAPATY" userId="71140313-2703-480b-b9ae-8f282742dbab" providerId="ADAL" clId="{37BF87AB-0340-4EA1-97BB-9E335B2E3D6C}" dt="2023-01-27T14:35:20.918" v="4868" actId="478"/>
          <ac:picMkLst>
            <pc:docMk/>
            <pc:sldMk cId="74565976" sldId="288"/>
            <ac:picMk id="43" creationId="{99649CDB-FB4E-B4AF-E636-97CBB0CBD334}"/>
          </ac:picMkLst>
        </pc:picChg>
        <pc:cxnChg chg="add del mod">
          <ac:chgData name="HAVISH MADHVAPATY" userId="71140313-2703-480b-b9ae-8f282742dbab" providerId="ADAL" clId="{37BF87AB-0340-4EA1-97BB-9E335B2E3D6C}" dt="2022-12-15T13:30:51.181" v="1917" actId="478"/>
          <ac:cxnSpMkLst>
            <pc:docMk/>
            <pc:sldMk cId="74565976" sldId="288"/>
            <ac:cxnSpMk id="9" creationId="{7B5A6705-5B85-D5C7-A68C-634DA937DAB7}"/>
          </ac:cxnSpMkLst>
        </pc:cxnChg>
      </pc:sldChg>
      <pc:sldChg chg="addSp delSp modSp add mod">
        <pc:chgData name="HAVISH MADHVAPATY" userId="71140313-2703-480b-b9ae-8f282742dbab" providerId="ADAL" clId="{37BF87AB-0340-4EA1-97BB-9E335B2E3D6C}" dt="2022-12-15T13:38:00.206" v="2160" actId="20577"/>
        <pc:sldMkLst>
          <pc:docMk/>
          <pc:sldMk cId="3000136519" sldId="289"/>
        </pc:sldMkLst>
        <pc:spChg chg="add mod">
          <ac:chgData name="HAVISH MADHVAPATY" userId="71140313-2703-480b-b9ae-8f282742dbab" providerId="ADAL" clId="{37BF87AB-0340-4EA1-97BB-9E335B2E3D6C}" dt="2022-12-15T13:34:51.192" v="2010" actId="1076"/>
          <ac:spMkLst>
            <pc:docMk/>
            <pc:sldMk cId="3000136519" sldId="289"/>
            <ac:spMk id="5" creationId="{C3A3C3AA-78B8-9506-1D5F-D5CA6A1F3A80}"/>
          </ac:spMkLst>
        </pc:spChg>
        <pc:spChg chg="mod">
          <ac:chgData name="HAVISH MADHVAPATY" userId="71140313-2703-480b-b9ae-8f282742dbab" providerId="ADAL" clId="{37BF87AB-0340-4EA1-97BB-9E335B2E3D6C}" dt="2022-12-15T13:38:00.206" v="2160" actId="20577"/>
          <ac:spMkLst>
            <pc:docMk/>
            <pc:sldMk cId="3000136519" sldId="289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2-12-15T13:34:55.275" v="2011"/>
          <ac:spMkLst>
            <pc:docMk/>
            <pc:sldMk cId="3000136519" sldId="289"/>
            <ac:spMk id="8" creationId="{D9B15F38-081A-CE3A-A1B2-792CB85A5C78}"/>
          </ac:spMkLst>
        </pc:spChg>
        <pc:spChg chg="mod">
          <ac:chgData name="HAVISH MADHVAPATY" userId="71140313-2703-480b-b9ae-8f282742dbab" providerId="ADAL" clId="{37BF87AB-0340-4EA1-97BB-9E335B2E3D6C}" dt="2022-12-15T13:34:55.275" v="2011"/>
          <ac:spMkLst>
            <pc:docMk/>
            <pc:sldMk cId="3000136519" sldId="289"/>
            <ac:spMk id="9" creationId="{37DFD8B3-55EB-8942-ACB9-D733F344E121}"/>
          </ac:spMkLst>
        </pc:spChg>
        <pc:spChg chg="mod">
          <ac:chgData name="HAVISH MADHVAPATY" userId="71140313-2703-480b-b9ae-8f282742dbab" providerId="ADAL" clId="{37BF87AB-0340-4EA1-97BB-9E335B2E3D6C}" dt="2022-12-15T13:34:55.275" v="2011"/>
          <ac:spMkLst>
            <pc:docMk/>
            <pc:sldMk cId="3000136519" sldId="289"/>
            <ac:spMk id="10" creationId="{8BDFF061-6FA7-B496-A126-52866023F0D4}"/>
          </ac:spMkLst>
        </pc:spChg>
        <pc:spChg chg="del">
          <ac:chgData name="HAVISH MADHVAPATY" userId="71140313-2703-480b-b9ae-8f282742dbab" providerId="ADAL" clId="{37BF87AB-0340-4EA1-97BB-9E335B2E3D6C}" dt="2022-12-15T13:32:52.371" v="2002" actId="478"/>
          <ac:spMkLst>
            <pc:docMk/>
            <pc:sldMk cId="3000136519" sldId="289"/>
            <ac:spMk id="11" creationId="{6B147B99-CE31-368F-C6E8-8F45784FE752}"/>
          </ac:spMkLst>
        </pc:spChg>
        <pc:spChg chg="del">
          <ac:chgData name="HAVISH MADHVAPATY" userId="71140313-2703-480b-b9ae-8f282742dbab" providerId="ADAL" clId="{37BF87AB-0340-4EA1-97BB-9E335B2E3D6C}" dt="2022-12-15T13:32:52.371" v="2002" actId="478"/>
          <ac:spMkLst>
            <pc:docMk/>
            <pc:sldMk cId="3000136519" sldId="289"/>
            <ac:spMk id="12" creationId="{DE59A187-95C2-9113-A03F-D7255DF1514D}"/>
          </ac:spMkLst>
        </pc:spChg>
        <pc:spChg chg="mod">
          <ac:chgData name="HAVISH MADHVAPATY" userId="71140313-2703-480b-b9ae-8f282742dbab" providerId="ADAL" clId="{37BF87AB-0340-4EA1-97BB-9E335B2E3D6C}" dt="2022-12-15T13:34:55.275" v="2011"/>
          <ac:spMkLst>
            <pc:docMk/>
            <pc:sldMk cId="3000136519" sldId="289"/>
            <ac:spMk id="13" creationId="{AA6E5934-403C-0213-7129-6EEF34699936}"/>
          </ac:spMkLst>
        </pc:spChg>
        <pc:spChg chg="add mod">
          <ac:chgData name="HAVISH MADHVAPATY" userId="71140313-2703-480b-b9ae-8f282742dbab" providerId="ADAL" clId="{37BF87AB-0340-4EA1-97BB-9E335B2E3D6C}" dt="2022-12-15T13:35:24.374" v="2019" actId="1076"/>
          <ac:spMkLst>
            <pc:docMk/>
            <pc:sldMk cId="3000136519" sldId="289"/>
            <ac:spMk id="14" creationId="{9388AC7F-20D9-2FAF-151C-C9F24AFADD43}"/>
          </ac:spMkLst>
        </pc:spChg>
        <pc:spChg chg="mod">
          <ac:chgData name="HAVISH MADHVAPATY" userId="71140313-2703-480b-b9ae-8f282742dbab" providerId="ADAL" clId="{37BF87AB-0340-4EA1-97BB-9E335B2E3D6C}" dt="2022-12-15T13:35:03.195" v="2013"/>
          <ac:spMkLst>
            <pc:docMk/>
            <pc:sldMk cId="3000136519" sldId="289"/>
            <ac:spMk id="16" creationId="{4A1FBF44-03D8-A66C-0C12-FA96885DC6C6}"/>
          </ac:spMkLst>
        </pc:spChg>
        <pc:spChg chg="mod">
          <ac:chgData name="HAVISH MADHVAPATY" userId="71140313-2703-480b-b9ae-8f282742dbab" providerId="ADAL" clId="{37BF87AB-0340-4EA1-97BB-9E335B2E3D6C}" dt="2022-12-15T13:35:03.195" v="2013"/>
          <ac:spMkLst>
            <pc:docMk/>
            <pc:sldMk cId="3000136519" sldId="289"/>
            <ac:spMk id="17" creationId="{4EB42D82-11ED-6B88-7AE2-1B3FCCCC175A}"/>
          </ac:spMkLst>
        </pc:spChg>
        <pc:spChg chg="mod">
          <ac:chgData name="HAVISH MADHVAPATY" userId="71140313-2703-480b-b9ae-8f282742dbab" providerId="ADAL" clId="{37BF87AB-0340-4EA1-97BB-9E335B2E3D6C}" dt="2022-12-15T13:35:03.195" v="2013"/>
          <ac:spMkLst>
            <pc:docMk/>
            <pc:sldMk cId="3000136519" sldId="289"/>
            <ac:spMk id="23" creationId="{F665C082-512C-313D-2232-0E3C3A232157}"/>
          </ac:spMkLst>
        </pc:spChg>
        <pc:spChg chg="del">
          <ac:chgData name="HAVISH MADHVAPATY" userId="71140313-2703-480b-b9ae-8f282742dbab" providerId="ADAL" clId="{37BF87AB-0340-4EA1-97BB-9E335B2E3D6C}" dt="2022-12-15T13:32:52.371" v="2002" actId="478"/>
          <ac:spMkLst>
            <pc:docMk/>
            <pc:sldMk cId="3000136519" sldId="289"/>
            <ac:spMk id="24" creationId="{36D95D9F-698A-5772-F7CE-3BF0386B9ED0}"/>
          </ac:spMkLst>
        </pc:spChg>
        <pc:spChg chg="mod">
          <ac:chgData name="HAVISH MADHVAPATY" userId="71140313-2703-480b-b9ae-8f282742dbab" providerId="ADAL" clId="{37BF87AB-0340-4EA1-97BB-9E335B2E3D6C}" dt="2022-12-15T13:36:06.846" v="2099" actId="20577"/>
          <ac:spMkLst>
            <pc:docMk/>
            <pc:sldMk cId="3000136519" sldId="289"/>
            <ac:spMk id="25" creationId="{C5023F58-8174-C993-3AFA-54BF8A7758FC}"/>
          </ac:spMkLst>
        </pc:spChg>
        <pc:spChg chg="del">
          <ac:chgData name="HAVISH MADHVAPATY" userId="71140313-2703-480b-b9ae-8f282742dbab" providerId="ADAL" clId="{37BF87AB-0340-4EA1-97BB-9E335B2E3D6C}" dt="2022-12-15T13:32:52.371" v="2002" actId="478"/>
          <ac:spMkLst>
            <pc:docMk/>
            <pc:sldMk cId="3000136519" sldId="289"/>
            <ac:spMk id="26" creationId="{3BB3512E-B484-6E6D-4CC0-D8CE500E547F}"/>
          </ac:spMkLst>
        </pc:spChg>
        <pc:spChg chg="mod">
          <ac:chgData name="HAVISH MADHVAPATY" userId="71140313-2703-480b-b9ae-8f282742dbab" providerId="ADAL" clId="{37BF87AB-0340-4EA1-97BB-9E335B2E3D6C}" dt="2022-12-15T13:35:03.195" v="2013"/>
          <ac:spMkLst>
            <pc:docMk/>
            <pc:sldMk cId="3000136519" sldId="289"/>
            <ac:spMk id="42" creationId="{DB264D98-D15C-26BB-1D1E-33DBE640356B}"/>
          </ac:spMkLst>
        </pc:spChg>
        <pc:grpChg chg="add mod">
          <ac:chgData name="HAVISH MADHVAPATY" userId="71140313-2703-480b-b9ae-8f282742dbab" providerId="ADAL" clId="{37BF87AB-0340-4EA1-97BB-9E335B2E3D6C}" dt="2022-12-15T13:34:58.387" v="2012" actId="1076"/>
          <ac:grpSpMkLst>
            <pc:docMk/>
            <pc:sldMk cId="3000136519" sldId="289"/>
            <ac:grpSpMk id="6" creationId="{689930DA-C19E-3C29-0511-DC9B955CC921}"/>
          </ac:grpSpMkLst>
        </pc:grpChg>
        <pc:grpChg chg="add mod">
          <ac:chgData name="HAVISH MADHVAPATY" userId="71140313-2703-480b-b9ae-8f282742dbab" providerId="ADAL" clId="{37BF87AB-0340-4EA1-97BB-9E335B2E3D6C}" dt="2022-12-15T13:35:42.253" v="2025" actId="1037"/>
          <ac:grpSpMkLst>
            <pc:docMk/>
            <pc:sldMk cId="3000136519" sldId="289"/>
            <ac:grpSpMk id="15" creationId="{861D798E-BF9E-F148-27B2-C89FD82D2410}"/>
          </ac:grpSpMkLst>
        </pc:grpChg>
        <pc:grpChg chg="del">
          <ac:chgData name="HAVISH MADHVAPATY" userId="71140313-2703-480b-b9ae-8f282742dbab" providerId="ADAL" clId="{37BF87AB-0340-4EA1-97BB-9E335B2E3D6C}" dt="2022-12-15T13:32:52.371" v="2002" actId="478"/>
          <ac:grpSpMkLst>
            <pc:docMk/>
            <pc:sldMk cId="3000136519" sldId="289"/>
            <ac:grpSpMk id="18" creationId="{E51CF385-0413-2F85-5F96-134CC589BDF9}"/>
          </ac:grpSpMkLst>
        </pc:grpChg>
        <pc:grpChg chg="del">
          <ac:chgData name="HAVISH MADHVAPATY" userId="71140313-2703-480b-b9ae-8f282742dbab" providerId="ADAL" clId="{37BF87AB-0340-4EA1-97BB-9E335B2E3D6C}" dt="2022-12-15T13:32:52.371" v="2002" actId="478"/>
          <ac:grpSpMkLst>
            <pc:docMk/>
            <pc:sldMk cId="3000136519" sldId="289"/>
            <ac:grpSpMk id="27" creationId="{F1B10D94-1A01-EECF-2259-DF48BC2C4564}"/>
          </ac:grpSpMkLst>
        </pc:grpChg>
        <pc:grpChg chg="del">
          <ac:chgData name="HAVISH MADHVAPATY" userId="71140313-2703-480b-b9ae-8f282742dbab" providerId="ADAL" clId="{37BF87AB-0340-4EA1-97BB-9E335B2E3D6C}" dt="2022-12-15T13:32:52.371" v="2002" actId="478"/>
          <ac:grpSpMkLst>
            <pc:docMk/>
            <pc:sldMk cId="3000136519" sldId="289"/>
            <ac:grpSpMk id="32" creationId="{7D95A067-85CB-42C3-5EFA-67E9C69CEC3C}"/>
          </ac:grpSpMkLst>
        </pc:grpChg>
        <pc:grpChg chg="del">
          <ac:chgData name="HAVISH MADHVAPATY" userId="71140313-2703-480b-b9ae-8f282742dbab" providerId="ADAL" clId="{37BF87AB-0340-4EA1-97BB-9E335B2E3D6C}" dt="2022-12-15T13:32:52.371" v="2002" actId="478"/>
          <ac:grpSpMkLst>
            <pc:docMk/>
            <pc:sldMk cId="3000136519" sldId="289"/>
            <ac:grpSpMk id="37" creationId="{35BCE8E4-0E7F-4357-F812-706BD5DC04DA}"/>
          </ac:grpSpMkLst>
        </pc:grpChg>
        <pc:picChg chg="add mod">
          <ac:chgData name="HAVISH MADHVAPATY" userId="71140313-2703-480b-b9ae-8f282742dbab" providerId="ADAL" clId="{37BF87AB-0340-4EA1-97BB-9E335B2E3D6C}" dt="2022-12-15T13:34:32.600" v="2005" actId="1076"/>
          <ac:picMkLst>
            <pc:docMk/>
            <pc:sldMk cId="3000136519" sldId="289"/>
            <ac:picMk id="3" creationId="{A274267A-120F-1189-27C2-00E301E6AC1E}"/>
          </ac:picMkLst>
        </pc:picChg>
        <pc:picChg chg="del">
          <ac:chgData name="HAVISH MADHVAPATY" userId="71140313-2703-480b-b9ae-8f282742dbab" providerId="ADAL" clId="{37BF87AB-0340-4EA1-97BB-9E335B2E3D6C}" dt="2022-12-15T13:32:52.371" v="2002" actId="478"/>
          <ac:picMkLst>
            <pc:docMk/>
            <pc:sldMk cId="3000136519" sldId="289"/>
            <ac:picMk id="4" creationId="{64B793E0-19A3-98BA-52B8-0B0C6360E28E}"/>
          </ac:picMkLst>
        </pc:picChg>
      </pc:sldChg>
      <pc:sldChg chg="add del">
        <pc:chgData name="HAVISH MADHVAPATY" userId="71140313-2703-480b-b9ae-8f282742dbab" providerId="ADAL" clId="{37BF87AB-0340-4EA1-97BB-9E335B2E3D6C}" dt="2022-12-15T13:30:00.764" v="1904" actId="2890"/>
        <pc:sldMkLst>
          <pc:docMk/>
          <pc:sldMk cId="3709438960" sldId="289"/>
        </pc:sldMkLst>
      </pc:sldChg>
      <pc:sldChg chg="addSp delSp modSp add mod">
        <pc:chgData name="HAVISH MADHVAPATY" userId="71140313-2703-480b-b9ae-8f282742dbab" providerId="ADAL" clId="{37BF87AB-0340-4EA1-97BB-9E335B2E3D6C}" dt="2023-02-09T17:12:15.575" v="6439" actId="478"/>
        <pc:sldMkLst>
          <pc:docMk/>
          <pc:sldMk cId="766653133" sldId="290"/>
        </pc:sldMkLst>
        <pc:spChg chg="mod">
          <ac:chgData name="HAVISH MADHVAPATY" userId="71140313-2703-480b-b9ae-8f282742dbab" providerId="ADAL" clId="{37BF87AB-0340-4EA1-97BB-9E335B2E3D6C}" dt="2023-01-27T14:35:25.543" v="4873"/>
          <ac:spMkLst>
            <pc:docMk/>
            <pc:sldMk cId="766653133" sldId="290"/>
            <ac:spMk id="3" creationId="{61FB3C20-2B07-D29E-9C48-DF523291CAB9}"/>
          </ac:spMkLst>
        </pc:spChg>
        <pc:spChg chg="mod">
          <ac:chgData name="HAVISH MADHVAPATY" userId="71140313-2703-480b-b9ae-8f282742dbab" providerId="ADAL" clId="{37BF87AB-0340-4EA1-97BB-9E335B2E3D6C}" dt="2023-01-27T14:35:25.543" v="4873"/>
          <ac:spMkLst>
            <pc:docMk/>
            <pc:sldMk cId="766653133" sldId="290"/>
            <ac:spMk id="4" creationId="{1442733C-4C12-60E1-4DDE-29B73C7F971C}"/>
          </ac:spMkLst>
        </pc:spChg>
        <pc:spChg chg="mod">
          <ac:chgData name="HAVISH MADHVAPATY" userId="71140313-2703-480b-b9ae-8f282742dbab" providerId="ADAL" clId="{37BF87AB-0340-4EA1-97BB-9E335B2E3D6C}" dt="2023-01-27T14:35:25.543" v="4873"/>
          <ac:spMkLst>
            <pc:docMk/>
            <pc:sldMk cId="766653133" sldId="290"/>
            <ac:spMk id="5" creationId="{32E76764-30C5-4E85-1741-16BA91EA9227}"/>
          </ac:spMkLst>
        </pc:spChg>
        <pc:spChg chg="del">
          <ac:chgData name="HAVISH MADHVAPATY" userId="71140313-2703-480b-b9ae-8f282742dbab" providerId="ADAL" clId="{37BF87AB-0340-4EA1-97BB-9E335B2E3D6C}" dt="2022-12-15T13:40:11.440" v="2162" actId="478"/>
          <ac:spMkLst>
            <pc:docMk/>
            <pc:sldMk cId="766653133" sldId="290"/>
            <ac:spMk id="5" creationId="{C3A3C3AA-78B8-9506-1D5F-D5CA6A1F3A80}"/>
          </ac:spMkLst>
        </pc:spChg>
        <pc:spChg chg="mod">
          <ac:chgData name="HAVISH MADHVAPATY" userId="71140313-2703-480b-b9ae-8f282742dbab" providerId="ADAL" clId="{37BF87AB-0340-4EA1-97BB-9E335B2E3D6C}" dt="2023-01-27T14:35:27.115" v="4875" actId="20577"/>
          <ac:spMkLst>
            <pc:docMk/>
            <pc:sldMk cId="766653133" sldId="290"/>
            <ac:spMk id="6" creationId="{283AE520-FC5E-F13A-55F7-3A03E370CE35}"/>
          </ac:spMkLst>
        </pc:spChg>
        <pc:spChg chg="del mod">
          <ac:chgData name="HAVISH MADHVAPATY" userId="71140313-2703-480b-b9ae-8f282742dbab" providerId="ADAL" clId="{37BF87AB-0340-4EA1-97BB-9E335B2E3D6C}" dt="2023-02-09T17:12:15.575" v="6439" actId="478"/>
          <ac:spMkLst>
            <pc:docMk/>
            <pc:sldMk cId="766653133" sldId="290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37BF87AB-0340-4EA1-97BB-9E335B2E3D6C}" dt="2022-12-15T13:53:38.530" v="2600" actId="478"/>
          <ac:spMkLst>
            <pc:docMk/>
            <pc:sldMk cId="766653133" sldId="290"/>
            <ac:spMk id="11" creationId="{687F4473-84C6-2808-FE37-930575F3EEDB}"/>
          </ac:spMkLst>
        </pc:spChg>
        <pc:spChg chg="del">
          <ac:chgData name="HAVISH MADHVAPATY" userId="71140313-2703-480b-b9ae-8f282742dbab" providerId="ADAL" clId="{37BF87AB-0340-4EA1-97BB-9E335B2E3D6C}" dt="2022-12-15T13:40:11.440" v="2162" actId="478"/>
          <ac:spMkLst>
            <pc:docMk/>
            <pc:sldMk cId="766653133" sldId="290"/>
            <ac:spMk id="14" creationId="{9388AC7F-20D9-2FAF-151C-C9F24AFADD43}"/>
          </ac:spMkLst>
        </pc:spChg>
        <pc:spChg chg="mod">
          <ac:chgData name="HAVISH MADHVAPATY" userId="71140313-2703-480b-b9ae-8f282742dbab" providerId="ADAL" clId="{37BF87AB-0340-4EA1-97BB-9E335B2E3D6C}" dt="2022-12-15T13:40:39.879" v="2189"/>
          <ac:spMkLst>
            <pc:docMk/>
            <pc:sldMk cId="766653133" sldId="290"/>
            <ac:spMk id="18" creationId="{E9F69D3D-8DC0-51D3-1576-EAC956748B6E}"/>
          </ac:spMkLst>
        </pc:spChg>
        <pc:spChg chg="mod">
          <ac:chgData name="HAVISH MADHVAPATY" userId="71140313-2703-480b-b9ae-8f282742dbab" providerId="ADAL" clId="{37BF87AB-0340-4EA1-97BB-9E335B2E3D6C}" dt="2022-12-15T13:40:39.879" v="2189"/>
          <ac:spMkLst>
            <pc:docMk/>
            <pc:sldMk cId="766653133" sldId="290"/>
            <ac:spMk id="19" creationId="{5A7305CB-6352-EFEC-C13C-1B6224321483}"/>
          </ac:spMkLst>
        </pc:spChg>
        <pc:spChg chg="mod">
          <ac:chgData name="HAVISH MADHVAPATY" userId="71140313-2703-480b-b9ae-8f282742dbab" providerId="ADAL" clId="{37BF87AB-0340-4EA1-97BB-9E335B2E3D6C}" dt="2022-12-15T13:40:39.879" v="2189"/>
          <ac:spMkLst>
            <pc:docMk/>
            <pc:sldMk cId="766653133" sldId="290"/>
            <ac:spMk id="20" creationId="{6B8B924E-6475-FACD-B709-52F0D06A37A5}"/>
          </ac:spMkLst>
        </pc:spChg>
        <pc:spChg chg="mod">
          <ac:chgData name="HAVISH MADHVAPATY" userId="71140313-2703-480b-b9ae-8f282742dbab" providerId="ADAL" clId="{37BF87AB-0340-4EA1-97BB-9E335B2E3D6C}" dt="2022-12-15T13:40:39.879" v="2189"/>
          <ac:spMkLst>
            <pc:docMk/>
            <pc:sldMk cId="766653133" sldId="290"/>
            <ac:spMk id="21" creationId="{C1CFEB3B-C1A7-C6DA-6961-3CA75F66E7A4}"/>
          </ac:spMkLst>
        </pc:spChg>
        <pc:spChg chg="add del mod">
          <ac:chgData name="HAVISH MADHVAPATY" userId="71140313-2703-480b-b9ae-8f282742dbab" providerId="ADAL" clId="{37BF87AB-0340-4EA1-97BB-9E335B2E3D6C}" dt="2022-12-15T13:53:38.530" v="2600" actId="478"/>
          <ac:spMkLst>
            <pc:docMk/>
            <pc:sldMk cId="766653133" sldId="290"/>
            <ac:spMk id="22" creationId="{96362453-113D-B1DB-9F57-EB5C29B87363}"/>
          </ac:spMkLst>
        </pc:spChg>
        <pc:spChg chg="del">
          <ac:chgData name="HAVISH MADHVAPATY" userId="71140313-2703-480b-b9ae-8f282742dbab" providerId="ADAL" clId="{37BF87AB-0340-4EA1-97BB-9E335B2E3D6C}" dt="2022-12-15T13:40:11.440" v="2162" actId="478"/>
          <ac:spMkLst>
            <pc:docMk/>
            <pc:sldMk cId="766653133" sldId="290"/>
            <ac:spMk id="25" creationId="{C5023F58-8174-C993-3AFA-54BF8A7758FC}"/>
          </ac:spMkLst>
        </pc:spChg>
        <pc:grpChg chg="add mod">
          <ac:chgData name="HAVISH MADHVAPATY" userId="71140313-2703-480b-b9ae-8f282742dbab" providerId="ADAL" clId="{37BF87AB-0340-4EA1-97BB-9E335B2E3D6C}" dt="2023-01-27T14:35:25.543" v="4873"/>
          <ac:grpSpMkLst>
            <pc:docMk/>
            <pc:sldMk cId="766653133" sldId="290"/>
            <ac:grpSpMk id="2" creationId="{18C340F9-6BF0-AF8A-144E-567185C496E0}"/>
          </ac:grpSpMkLst>
        </pc:grpChg>
        <pc:grpChg chg="del">
          <ac:chgData name="HAVISH MADHVAPATY" userId="71140313-2703-480b-b9ae-8f282742dbab" providerId="ADAL" clId="{37BF87AB-0340-4EA1-97BB-9E335B2E3D6C}" dt="2022-12-15T13:40:11.440" v="2162" actId="478"/>
          <ac:grpSpMkLst>
            <pc:docMk/>
            <pc:sldMk cId="766653133" sldId="290"/>
            <ac:grpSpMk id="6" creationId="{689930DA-C19E-3C29-0511-DC9B955CC921}"/>
          </ac:grpSpMkLst>
        </pc:grpChg>
        <pc:grpChg chg="add del mod">
          <ac:chgData name="HAVISH MADHVAPATY" userId="71140313-2703-480b-b9ae-8f282742dbab" providerId="ADAL" clId="{37BF87AB-0340-4EA1-97BB-9E335B2E3D6C}" dt="2022-12-15T13:53:38.530" v="2600" actId="478"/>
          <ac:grpSpMkLst>
            <pc:docMk/>
            <pc:sldMk cId="766653133" sldId="290"/>
            <ac:grpSpMk id="12" creationId="{9E9FD6B1-7254-24E8-188D-B15EEBF14679}"/>
          </ac:grpSpMkLst>
        </pc:grpChg>
        <pc:grpChg chg="del">
          <ac:chgData name="HAVISH MADHVAPATY" userId="71140313-2703-480b-b9ae-8f282742dbab" providerId="ADAL" clId="{37BF87AB-0340-4EA1-97BB-9E335B2E3D6C}" dt="2022-12-15T13:40:11.440" v="2162" actId="478"/>
          <ac:grpSpMkLst>
            <pc:docMk/>
            <pc:sldMk cId="766653133" sldId="290"/>
            <ac:grpSpMk id="15" creationId="{861D798E-BF9E-F148-27B2-C89FD82D2410}"/>
          </ac:grpSpMkLst>
        </pc:grpChg>
        <pc:picChg chg="del">
          <ac:chgData name="HAVISH MADHVAPATY" userId="71140313-2703-480b-b9ae-8f282742dbab" providerId="ADAL" clId="{37BF87AB-0340-4EA1-97BB-9E335B2E3D6C}" dt="2022-12-15T13:40:11.440" v="2162" actId="478"/>
          <ac:picMkLst>
            <pc:docMk/>
            <pc:sldMk cId="766653133" sldId="290"/>
            <ac:picMk id="3" creationId="{A274267A-120F-1189-27C2-00E301E6AC1E}"/>
          </ac:picMkLst>
        </pc:picChg>
        <pc:picChg chg="add del mod">
          <ac:chgData name="HAVISH MADHVAPATY" userId="71140313-2703-480b-b9ae-8f282742dbab" providerId="ADAL" clId="{37BF87AB-0340-4EA1-97BB-9E335B2E3D6C}" dt="2022-12-15T13:53:38.530" v="2600" actId="478"/>
          <ac:picMkLst>
            <pc:docMk/>
            <pc:sldMk cId="766653133" sldId="290"/>
            <ac:picMk id="4" creationId="{2A8D2019-66F5-4A62-B8C1-10AAC8775D59}"/>
          </ac:picMkLst>
        </pc:picChg>
        <pc:picChg chg="add del mod">
          <ac:chgData name="HAVISH MADHVAPATY" userId="71140313-2703-480b-b9ae-8f282742dbab" providerId="ADAL" clId="{37BF87AB-0340-4EA1-97BB-9E335B2E3D6C}" dt="2023-01-27T14:35:25.270" v="4872" actId="478"/>
          <ac:picMkLst>
            <pc:docMk/>
            <pc:sldMk cId="766653133" sldId="290"/>
            <ac:picMk id="26" creationId="{C937F511-1B8C-0FA9-7D65-5AE54B436A43}"/>
          </ac:picMkLst>
        </pc:picChg>
      </pc:sldChg>
      <pc:sldChg chg="addSp delSp modSp add mod">
        <pc:chgData name="HAVISH MADHVAPATY" userId="71140313-2703-480b-b9ae-8f282742dbab" providerId="ADAL" clId="{37BF87AB-0340-4EA1-97BB-9E335B2E3D6C}" dt="2023-02-09T17:12:18.049" v="6440" actId="478"/>
        <pc:sldMkLst>
          <pc:docMk/>
          <pc:sldMk cId="1969124724" sldId="291"/>
        </pc:sldMkLst>
        <pc:spChg chg="mod">
          <ac:chgData name="HAVISH MADHVAPATY" userId="71140313-2703-480b-b9ae-8f282742dbab" providerId="ADAL" clId="{37BF87AB-0340-4EA1-97BB-9E335B2E3D6C}" dt="2023-01-27T14:35:29.413" v="4877"/>
          <ac:spMkLst>
            <pc:docMk/>
            <pc:sldMk cId="1969124724" sldId="291"/>
            <ac:spMk id="3" creationId="{4DD072D5-1817-CCC4-5FD5-44EBCB891F27}"/>
          </ac:spMkLst>
        </pc:spChg>
        <pc:spChg chg="mod">
          <ac:chgData name="HAVISH MADHVAPATY" userId="71140313-2703-480b-b9ae-8f282742dbab" providerId="ADAL" clId="{37BF87AB-0340-4EA1-97BB-9E335B2E3D6C}" dt="2023-01-27T14:35:29.413" v="4877"/>
          <ac:spMkLst>
            <pc:docMk/>
            <pc:sldMk cId="1969124724" sldId="291"/>
            <ac:spMk id="4" creationId="{245F1700-BE58-69B5-BA1E-4B634E9E62D7}"/>
          </ac:spMkLst>
        </pc:spChg>
        <pc:spChg chg="add del mod">
          <ac:chgData name="HAVISH MADHVAPATY" userId="71140313-2703-480b-b9ae-8f282742dbab" providerId="ADAL" clId="{37BF87AB-0340-4EA1-97BB-9E335B2E3D6C}" dt="2022-12-15T13:54:01.986" v="2605" actId="478"/>
          <ac:spMkLst>
            <pc:docMk/>
            <pc:sldMk cId="1969124724" sldId="291"/>
            <ac:spMk id="5" creationId="{4D159C21-CB4A-F6BA-766A-84509A779ED3}"/>
          </ac:spMkLst>
        </pc:spChg>
        <pc:spChg chg="mod">
          <ac:chgData name="HAVISH MADHVAPATY" userId="71140313-2703-480b-b9ae-8f282742dbab" providerId="ADAL" clId="{37BF87AB-0340-4EA1-97BB-9E335B2E3D6C}" dt="2023-01-27T14:35:29.413" v="4877"/>
          <ac:spMkLst>
            <pc:docMk/>
            <pc:sldMk cId="1969124724" sldId="291"/>
            <ac:spMk id="5" creationId="{58ED5912-E7D0-A582-DBDB-A1E055F06BE1}"/>
          </ac:spMkLst>
        </pc:spChg>
        <pc:spChg chg="mod">
          <ac:chgData name="HAVISH MADHVAPATY" userId="71140313-2703-480b-b9ae-8f282742dbab" providerId="ADAL" clId="{37BF87AB-0340-4EA1-97BB-9E335B2E3D6C}" dt="2023-01-27T14:35:30.939" v="4879" actId="20577"/>
          <ac:spMkLst>
            <pc:docMk/>
            <pc:sldMk cId="1969124724" sldId="291"/>
            <ac:spMk id="6" creationId="{CAF982FA-D5A8-6BDA-5C61-DE9F1FC7858A}"/>
          </ac:spMkLst>
        </pc:spChg>
        <pc:spChg chg="del mod">
          <ac:chgData name="HAVISH MADHVAPATY" userId="71140313-2703-480b-b9ae-8f282742dbab" providerId="ADAL" clId="{37BF87AB-0340-4EA1-97BB-9E335B2E3D6C}" dt="2023-02-09T17:12:18.049" v="6440" actId="478"/>
          <ac:spMkLst>
            <pc:docMk/>
            <pc:sldMk cId="1969124724" sldId="291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2-12-15T13:45:56.237" v="2514"/>
          <ac:spMkLst>
            <pc:docMk/>
            <pc:sldMk cId="1969124724" sldId="291"/>
            <ac:spMk id="8" creationId="{EF6633A5-7D85-CD1A-3450-501B5E66F36D}"/>
          </ac:spMkLst>
        </pc:spChg>
        <pc:spChg chg="mod">
          <ac:chgData name="HAVISH MADHVAPATY" userId="71140313-2703-480b-b9ae-8f282742dbab" providerId="ADAL" clId="{37BF87AB-0340-4EA1-97BB-9E335B2E3D6C}" dt="2022-12-15T13:45:56.237" v="2514"/>
          <ac:spMkLst>
            <pc:docMk/>
            <pc:sldMk cId="1969124724" sldId="291"/>
            <ac:spMk id="9" creationId="{33E5E3A5-3DE7-DA93-33F7-96E0BADA0506}"/>
          </ac:spMkLst>
        </pc:spChg>
        <pc:spChg chg="mod">
          <ac:chgData name="HAVISH MADHVAPATY" userId="71140313-2703-480b-b9ae-8f282742dbab" providerId="ADAL" clId="{37BF87AB-0340-4EA1-97BB-9E335B2E3D6C}" dt="2022-12-15T13:45:56.237" v="2514"/>
          <ac:spMkLst>
            <pc:docMk/>
            <pc:sldMk cId="1969124724" sldId="291"/>
            <ac:spMk id="10" creationId="{B3C55CAE-9366-622D-7E74-32516F13835D}"/>
          </ac:spMkLst>
        </pc:spChg>
        <pc:spChg chg="del">
          <ac:chgData name="HAVISH MADHVAPATY" userId="71140313-2703-480b-b9ae-8f282742dbab" providerId="ADAL" clId="{37BF87AB-0340-4EA1-97BB-9E335B2E3D6C}" dt="2022-12-15T13:45:49.349" v="2511" actId="478"/>
          <ac:spMkLst>
            <pc:docMk/>
            <pc:sldMk cId="1969124724" sldId="291"/>
            <ac:spMk id="11" creationId="{687F4473-84C6-2808-FE37-930575F3EEDB}"/>
          </ac:spMkLst>
        </pc:spChg>
        <pc:spChg chg="mod">
          <ac:chgData name="HAVISH MADHVAPATY" userId="71140313-2703-480b-b9ae-8f282742dbab" providerId="ADAL" clId="{37BF87AB-0340-4EA1-97BB-9E335B2E3D6C}" dt="2022-12-15T13:45:56.237" v="2514"/>
          <ac:spMkLst>
            <pc:docMk/>
            <pc:sldMk cId="1969124724" sldId="291"/>
            <ac:spMk id="13" creationId="{EDEE608C-A691-659E-BFFA-0F81FFB1AE3E}"/>
          </ac:spMkLst>
        </pc:spChg>
        <pc:spChg chg="add mod">
          <ac:chgData name="HAVISH MADHVAPATY" userId="71140313-2703-480b-b9ae-8f282742dbab" providerId="ADAL" clId="{37BF87AB-0340-4EA1-97BB-9E335B2E3D6C}" dt="2022-12-15T13:46:11.554" v="2519" actId="571"/>
          <ac:spMkLst>
            <pc:docMk/>
            <pc:sldMk cId="1969124724" sldId="291"/>
            <ac:spMk id="15" creationId="{5F4C26C9-144B-32BF-3C59-B428B2FB3C60}"/>
          </ac:spMkLst>
        </pc:spChg>
        <pc:spChg chg="add del mod">
          <ac:chgData name="HAVISH MADHVAPATY" userId="71140313-2703-480b-b9ae-8f282742dbab" providerId="ADAL" clId="{37BF87AB-0340-4EA1-97BB-9E335B2E3D6C}" dt="2022-12-15T13:54:01.986" v="2605" actId="478"/>
          <ac:spMkLst>
            <pc:docMk/>
            <pc:sldMk cId="1969124724" sldId="291"/>
            <ac:spMk id="16" creationId="{48C4E3F9-0E23-1345-DCA4-302FFBEBADE0}"/>
          </ac:spMkLst>
        </pc:spChg>
        <pc:spChg chg="del mod">
          <ac:chgData name="HAVISH MADHVAPATY" userId="71140313-2703-480b-b9ae-8f282742dbab" providerId="ADAL" clId="{37BF87AB-0340-4EA1-97BB-9E335B2E3D6C}" dt="2022-12-15T13:54:01.986" v="2605" actId="478"/>
          <ac:spMkLst>
            <pc:docMk/>
            <pc:sldMk cId="1969124724" sldId="291"/>
            <ac:spMk id="22" creationId="{96362453-113D-B1DB-9F57-EB5C29B87363}"/>
          </ac:spMkLst>
        </pc:spChg>
        <pc:spChg chg="mod">
          <ac:chgData name="HAVISH MADHVAPATY" userId="71140313-2703-480b-b9ae-8f282742dbab" providerId="ADAL" clId="{37BF87AB-0340-4EA1-97BB-9E335B2E3D6C}" dt="2022-12-15T13:46:23.889" v="2522"/>
          <ac:spMkLst>
            <pc:docMk/>
            <pc:sldMk cId="1969124724" sldId="291"/>
            <ac:spMk id="23" creationId="{186FCC63-AFA3-7E8E-026E-FE6AEC34781B}"/>
          </ac:spMkLst>
        </pc:spChg>
        <pc:spChg chg="mod">
          <ac:chgData name="HAVISH MADHVAPATY" userId="71140313-2703-480b-b9ae-8f282742dbab" providerId="ADAL" clId="{37BF87AB-0340-4EA1-97BB-9E335B2E3D6C}" dt="2022-12-15T13:46:23.889" v="2522"/>
          <ac:spMkLst>
            <pc:docMk/>
            <pc:sldMk cId="1969124724" sldId="291"/>
            <ac:spMk id="24" creationId="{D22A6802-DACD-2D9E-C2F9-074F1FBB9BCC}"/>
          </ac:spMkLst>
        </pc:spChg>
        <pc:spChg chg="mod">
          <ac:chgData name="HAVISH MADHVAPATY" userId="71140313-2703-480b-b9ae-8f282742dbab" providerId="ADAL" clId="{37BF87AB-0340-4EA1-97BB-9E335B2E3D6C}" dt="2022-12-15T13:46:23.889" v="2522"/>
          <ac:spMkLst>
            <pc:docMk/>
            <pc:sldMk cId="1969124724" sldId="291"/>
            <ac:spMk id="25" creationId="{D55597E6-C198-0BE4-12C4-51399D787DA4}"/>
          </ac:spMkLst>
        </pc:spChg>
        <pc:spChg chg="mod">
          <ac:chgData name="HAVISH MADHVAPATY" userId="71140313-2703-480b-b9ae-8f282742dbab" providerId="ADAL" clId="{37BF87AB-0340-4EA1-97BB-9E335B2E3D6C}" dt="2022-12-15T13:46:23.889" v="2522"/>
          <ac:spMkLst>
            <pc:docMk/>
            <pc:sldMk cId="1969124724" sldId="291"/>
            <ac:spMk id="26" creationId="{1D45B8E9-146F-0B27-EFBC-4E500C42FED6}"/>
          </ac:spMkLst>
        </pc:spChg>
        <pc:spChg chg="add del mod">
          <ac:chgData name="HAVISH MADHVAPATY" userId="71140313-2703-480b-b9ae-8f282742dbab" providerId="ADAL" clId="{37BF87AB-0340-4EA1-97BB-9E335B2E3D6C}" dt="2022-12-15T13:46:51.341" v="2525"/>
          <ac:spMkLst>
            <pc:docMk/>
            <pc:sldMk cId="1969124724" sldId="291"/>
            <ac:spMk id="29" creationId="{400FDE32-C175-FDD2-A671-A89304DB6D6D}"/>
          </ac:spMkLst>
        </pc:spChg>
        <pc:spChg chg="add del mod">
          <ac:chgData name="HAVISH MADHVAPATY" userId="71140313-2703-480b-b9ae-8f282742dbab" providerId="ADAL" clId="{37BF87AB-0340-4EA1-97BB-9E335B2E3D6C}" dt="2022-12-15T13:47:20.186" v="2531" actId="478"/>
          <ac:spMkLst>
            <pc:docMk/>
            <pc:sldMk cId="1969124724" sldId="291"/>
            <ac:spMk id="32" creationId="{2A2BD2DA-D116-832D-218B-209BCE58932B}"/>
          </ac:spMkLst>
        </pc:spChg>
        <pc:grpChg chg="add mod">
          <ac:chgData name="HAVISH MADHVAPATY" userId="71140313-2703-480b-b9ae-8f282742dbab" providerId="ADAL" clId="{37BF87AB-0340-4EA1-97BB-9E335B2E3D6C}" dt="2023-01-27T14:35:29.413" v="4877"/>
          <ac:grpSpMkLst>
            <pc:docMk/>
            <pc:sldMk cId="1969124724" sldId="291"/>
            <ac:grpSpMk id="2" creationId="{2DA85DEB-9B11-4ED1-7114-EB2BC46C1F6B}"/>
          </ac:grpSpMkLst>
        </pc:grpChg>
        <pc:grpChg chg="add del mod">
          <ac:chgData name="HAVISH MADHVAPATY" userId="71140313-2703-480b-b9ae-8f282742dbab" providerId="ADAL" clId="{37BF87AB-0340-4EA1-97BB-9E335B2E3D6C}" dt="2022-12-15T13:54:01.986" v="2605" actId="478"/>
          <ac:grpSpMkLst>
            <pc:docMk/>
            <pc:sldMk cId="1969124724" sldId="291"/>
            <ac:grpSpMk id="6" creationId="{012D09E5-8947-7DD4-7BFB-9BED5DDAA507}"/>
          </ac:grpSpMkLst>
        </pc:grpChg>
        <pc:grpChg chg="del">
          <ac:chgData name="HAVISH MADHVAPATY" userId="71140313-2703-480b-b9ae-8f282742dbab" providerId="ADAL" clId="{37BF87AB-0340-4EA1-97BB-9E335B2E3D6C}" dt="2022-12-15T13:45:49.349" v="2511" actId="478"/>
          <ac:grpSpMkLst>
            <pc:docMk/>
            <pc:sldMk cId="1969124724" sldId="291"/>
            <ac:grpSpMk id="12" creationId="{9E9FD6B1-7254-24E8-188D-B15EEBF14679}"/>
          </ac:grpSpMkLst>
        </pc:grpChg>
        <pc:grpChg chg="add del mod">
          <ac:chgData name="HAVISH MADHVAPATY" userId="71140313-2703-480b-b9ae-8f282742dbab" providerId="ADAL" clId="{37BF87AB-0340-4EA1-97BB-9E335B2E3D6C}" dt="2022-12-15T13:54:01.986" v="2605" actId="478"/>
          <ac:grpSpMkLst>
            <pc:docMk/>
            <pc:sldMk cId="1969124724" sldId="291"/>
            <ac:grpSpMk id="17" creationId="{FAB85DAB-4194-848A-8520-928FAFF0FF1D}"/>
          </ac:grpSpMkLst>
        </pc:grpChg>
        <pc:picChg chg="add del mod">
          <ac:chgData name="HAVISH MADHVAPATY" userId="71140313-2703-480b-b9ae-8f282742dbab" providerId="ADAL" clId="{37BF87AB-0340-4EA1-97BB-9E335B2E3D6C}" dt="2022-12-15T13:54:01.986" v="2605" actId="478"/>
          <ac:picMkLst>
            <pc:docMk/>
            <pc:sldMk cId="1969124724" sldId="291"/>
            <ac:picMk id="3" creationId="{DC842172-546B-FC9E-AAD2-7EA8D3855D78}"/>
          </ac:picMkLst>
        </pc:picChg>
        <pc:picChg chg="del">
          <ac:chgData name="HAVISH MADHVAPATY" userId="71140313-2703-480b-b9ae-8f282742dbab" providerId="ADAL" clId="{37BF87AB-0340-4EA1-97BB-9E335B2E3D6C}" dt="2022-12-15T13:45:49.349" v="2511" actId="478"/>
          <ac:picMkLst>
            <pc:docMk/>
            <pc:sldMk cId="1969124724" sldId="291"/>
            <ac:picMk id="4" creationId="{2A8D2019-66F5-4A62-B8C1-10AAC8775D59}"/>
          </ac:picMkLst>
        </pc:picChg>
        <pc:picChg chg="add mod">
          <ac:chgData name="HAVISH MADHVAPATY" userId="71140313-2703-480b-b9ae-8f282742dbab" providerId="ADAL" clId="{37BF87AB-0340-4EA1-97BB-9E335B2E3D6C}" dt="2022-12-15T13:46:11.554" v="2519" actId="571"/>
          <ac:picMkLst>
            <pc:docMk/>
            <pc:sldMk cId="1969124724" sldId="291"/>
            <ac:picMk id="14" creationId="{D07D4E24-7D7B-81DE-6711-042A3AECDB6F}"/>
          </ac:picMkLst>
        </pc:picChg>
        <pc:picChg chg="add del mod">
          <ac:chgData name="HAVISH MADHVAPATY" userId="71140313-2703-480b-b9ae-8f282742dbab" providerId="ADAL" clId="{37BF87AB-0340-4EA1-97BB-9E335B2E3D6C}" dt="2022-12-15T13:46:51.341" v="2525"/>
          <ac:picMkLst>
            <pc:docMk/>
            <pc:sldMk cId="1969124724" sldId="291"/>
            <ac:picMk id="27" creationId="{8565BFBE-7833-B438-93DB-AF957B75FE69}"/>
          </ac:picMkLst>
        </pc:picChg>
        <pc:picChg chg="add del mod">
          <ac:chgData name="HAVISH MADHVAPATY" userId="71140313-2703-480b-b9ae-8f282742dbab" providerId="ADAL" clId="{37BF87AB-0340-4EA1-97BB-9E335B2E3D6C}" dt="2022-12-15T13:46:51.341" v="2525"/>
          <ac:picMkLst>
            <pc:docMk/>
            <pc:sldMk cId="1969124724" sldId="291"/>
            <ac:picMk id="28" creationId="{C1B709A4-68CD-890C-0C14-B88F847DB1CB}"/>
          </ac:picMkLst>
        </pc:picChg>
        <pc:picChg chg="add del mod">
          <ac:chgData name="HAVISH MADHVAPATY" userId="71140313-2703-480b-b9ae-8f282742dbab" providerId="ADAL" clId="{37BF87AB-0340-4EA1-97BB-9E335B2E3D6C}" dt="2022-12-15T13:47:20.186" v="2531" actId="478"/>
          <ac:picMkLst>
            <pc:docMk/>
            <pc:sldMk cId="1969124724" sldId="291"/>
            <ac:picMk id="30" creationId="{32CAE2D9-54B1-7CCD-B6B6-D06B460DB2FC}"/>
          </ac:picMkLst>
        </pc:picChg>
        <pc:picChg chg="add del mod">
          <ac:chgData name="HAVISH MADHVAPATY" userId="71140313-2703-480b-b9ae-8f282742dbab" providerId="ADAL" clId="{37BF87AB-0340-4EA1-97BB-9E335B2E3D6C}" dt="2022-12-15T13:47:20.186" v="2531" actId="478"/>
          <ac:picMkLst>
            <pc:docMk/>
            <pc:sldMk cId="1969124724" sldId="291"/>
            <ac:picMk id="31" creationId="{07DB3CAF-0639-1AF0-4DF1-EEC4D1AB61C1}"/>
          </ac:picMkLst>
        </pc:picChg>
        <pc:picChg chg="add del">
          <ac:chgData name="HAVISH MADHVAPATY" userId="71140313-2703-480b-b9ae-8f282742dbab" providerId="ADAL" clId="{37BF87AB-0340-4EA1-97BB-9E335B2E3D6C}" dt="2022-12-15T13:47:18.950" v="2530" actId="478"/>
          <ac:picMkLst>
            <pc:docMk/>
            <pc:sldMk cId="1969124724" sldId="291"/>
            <ac:picMk id="34" creationId="{B528B35B-795C-F8D2-D014-E58A81D547EA}"/>
          </ac:picMkLst>
        </pc:picChg>
        <pc:picChg chg="add del mod">
          <ac:chgData name="HAVISH MADHVAPATY" userId="71140313-2703-480b-b9ae-8f282742dbab" providerId="ADAL" clId="{37BF87AB-0340-4EA1-97BB-9E335B2E3D6C}" dt="2023-01-27T14:35:29.275" v="4876" actId="478"/>
          <ac:picMkLst>
            <pc:docMk/>
            <pc:sldMk cId="1969124724" sldId="291"/>
            <ac:picMk id="36" creationId="{B659E773-8004-B6E9-CADB-1AB6C9C954EF}"/>
          </ac:picMkLst>
        </pc:picChg>
      </pc:sldChg>
      <pc:sldChg chg="delSp modSp add mod">
        <pc:chgData name="HAVISH MADHVAPATY" userId="71140313-2703-480b-b9ae-8f282742dbab" providerId="ADAL" clId="{37BF87AB-0340-4EA1-97BB-9E335B2E3D6C}" dt="2022-12-15T13:47:35.827" v="2535" actId="1076"/>
        <pc:sldMkLst>
          <pc:docMk/>
          <pc:sldMk cId="4084342335" sldId="292"/>
        </pc:sldMkLst>
        <pc:spChg chg="del">
          <ac:chgData name="HAVISH MADHVAPATY" userId="71140313-2703-480b-b9ae-8f282742dbab" providerId="ADAL" clId="{37BF87AB-0340-4EA1-97BB-9E335B2E3D6C}" dt="2022-12-15T13:47:23.966" v="2532" actId="478"/>
          <ac:spMkLst>
            <pc:docMk/>
            <pc:sldMk cId="4084342335" sldId="292"/>
            <ac:spMk id="5" creationId="{4D159C21-CB4A-F6BA-766A-84509A779ED3}"/>
          </ac:spMkLst>
        </pc:spChg>
        <pc:spChg chg="del">
          <ac:chgData name="HAVISH MADHVAPATY" userId="71140313-2703-480b-b9ae-8f282742dbab" providerId="ADAL" clId="{37BF87AB-0340-4EA1-97BB-9E335B2E3D6C}" dt="2022-12-15T13:47:23.966" v="2532" actId="478"/>
          <ac:spMkLst>
            <pc:docMk/>
            <pc:sldMk cId="4084342335" sldId="292"/>
            <ac:spMk id="16" creationId="{48C4E3F9-0E23-1345-DCA4-302FFBEBADE0}"/>
          </ac:spMkLst>
        </pc:spChg>
        <pc:spChg chg="del">
          <ac:chgData name="HAVISH MADHVAPATY" userId="71140313-2703-480b-b9ae-8f282742dbab" providerId="ADAL" clId="{37BF87AB-0340-4EA1-97BB-9E335B2E3D6C}" dt="2022-12-15T13:47:23.966" v="2532" actId="478"/>
          <ac:spMkLst>
            <pc:docMk/>
            <pc:sldMk cId="4084342335" sldId="292"/>
            <ac:spMk id="22" creationId="{96362453-113D-B1DB-9F57-EB5C29B87363}"/>
          </ac:spMkLst>
        </pc:spChg>
        <pc:spChg chg="mod">
          <ac:chgData name="HAVISH MADHVAPATY" userId="71140313-2703-480b-b9ae-8f282742dbab" providerId="ADAL" clId="{37BF87AB-0340-4EA1-97BB-9E335B2E3D6C}" dt="2022-12-15T13:47:35.827" v="2535" actId="1076"/>
          <ac:spMkLst>
            <pc:docMk/>
            <pc:sldMk cId="4084342335" sldId="292"/>
            <ac:spMk id="32" creationId="{2A2BD2DA-D116-832D-218B-209BCE58932B}"/>
          </ac:spMkLst>
        </pc:spChg>
        <pc:grpChg chg="del">
          <ac:chgData name="HAVISH MADHVAPATY" userId="71140313-2703-480b-b9ae-8f282742dbab" providerId="ADAL" clId="{37BF87AB-0340-4EA1-97BB-9E335B2E3D6C}" dt="2022-12-15T13:47:23.966" v="2532" actId="478"/>
          <ac:grpSpMkLst>
            <pc:docMk/>
            <pc:sldMk cId="4084342335" sldId="292"/>
            <ac:grpSpMk id="6" creationId="{012D09E5-8947-7DD4-7BFB-9BED5DDAA507}"/>
          </ac:grpSpMkLst>
        </pc:grpChg>
        <pc:grpChg chg="del">
          <ac:chgData name="HAVISH MADHVAPATY" userId="71140313-2703-480b-b9ae-8f282742dbab" providerId="ADAL" clId="{37BF87AB-0340-4EA1-97BB-9E335B2E3D6C}" dt="2022-12-15T13:47:23.966" v="2532" actId="478"/>
          <ac:grpSpMkLst>
            <pc:docMk/>
            <pc:sldMk cId="4084342335" sldId="292"/>
            <ac:grpSpMk id="17" creationId="{FAB85DAB-4194-848A-8520-928FAFF0FF1D}"/>
          </ac:grpSpMkLst>
        </pc:grpChg>
        <pc:picChg chg="del">
          <ac:chgData name="HAVISH MADHVAPATY" userId="71140313-2703-480b-b9ae-8f282742dbab" providerId="ADAL" clId="{37BF87AB-0340-4EA1-97BB-9E335B2E3D6C}" dt="2022-12-15T13:47:23.966" v="2532" actId="478"/>
          <ac:picMkLst>
            <pc:docMk/>
            <pc:sldMk cId="4084342335" sldId="292"/>
            <ac:picMk id="3" creationId="{DC842172-546B-FC9E-AAD2-7EA8D3855D78}"/>
          </ac:picMkLst>
        </pc:picChg>
        <pc:picChg chg="mod">
          <ac:chgData name="HAVISH MADHVAPATY" userId="71140313-2703-480b-b9ae-8f282742dbab" providerId="ADAL" clId="{37BF87AB-0340-4EA1-97BB-9E335B2E3D6C}" dt="2022-12-15T13:47:35.827" v="2535" actId="1076"/>
          <ac:picMkLst>
            <pc:docMk/>
            <pc:sldMk cId="4084342335" sldId="292"/>
            <ac:picMk id="30" creationId="{32CAE2D9-54B1-7CCD-B6B6-D06B460DB2FC}"/>
          </ac:picMkLst>
        </pc:picChg>
        <pc:picChg chg="mod">
          <ac:chgData name="HAVISH MADHVAPATY" userId="71140313-2703-480b-b9ae-8f282742dbab" providerId="ADAL" clId="{37BF87AB-0340-4EA1-97BB-9E335B2E3D6C}" dt="2022-12-15T13:47:35.827" v="2535" actId="1076"/>
          <ac:picMkLst>
            <pc:docMk/>
            <pc:sldMk cId="4084342335" sldId="292"/>
            <ac:picMk id="31" creationId="{07DB3CAF-0639-1AF0-4DF1-EEC4D1AB61C1}"/>
          </ac:picMkLst>
        </pc:picChg>
        <pc:picChg chg="mod">
          <ac:chgData name="HAVISH MADHVAPATY" userId="71140313-2703-480b-b9ae-8f282742dbab" providerId="ADAL" clId="{37BF87AB-0340-4EA1-97BB-9E335B2E3D6C}" dt="2022-12-15T13:47:29.608" v="2534" actId="1076"/>
          <ac:picMkLst>
            <pc:docMk/>
            <pc:sldMk cId="4084342335" sldId="292"/>
            <ac:picMk id="34" creationId="{B528B35B-795C-F8D2-D014-E58A81D547EA}"/>
          </ac:picMkLst>
        </pc:picChg>
      </pc:sldChg>
      <pc:sldChg chg="addSp delSp modSp add mod">
        <pc:chgData name="HAVISH MADHVAPATY" userId="71140313-2703-480b-b9ae-8f282742dbab" providerId="ADAL" clId="{37BF87AB-0340-4EA1-97BB-9E335B2E3D6C}" dt="2022-12-15T13:48:45.827" v="2552" actId="1076"/>
        <pc:sldMkLst>
          <pc:docMk/>
          <pc:sldMk cId="2690285559" sldId="293"/>
        </pc:sldMkLst>
        <pc:spChg chg="add mod">
          <ac:chgData name="HAVISH MADHVAPATY" userId="71140313-2703-480b-b9ae-8f282742dbab" providerId="ADAL" clId="{37BF87AB-0340-4EA1-97BB-9E335B2E3D6C}" dt="2022-12-15T13:48:01.514" v="2546" actId="20577"/>
          <ac:spMkLst>
            <pc:docMk/>
            <pc:sldMk cId="2690285559" sldId="293"/>
            <ac:spMk id="2" creationId="{99762E82-EBF5-B1E4-BFA8-2FBEF817D27E}"/>
          </ac:spMkLst>
        </pc:spChg>
        <pc:spChg chg="del">
          <ac:chgData name="HAVISH MADHVAPATY" userId="71140313-2703-480b-b9ae-8f282742dbab" providerId="ADAL" clId="{37BF87AB-0340-4EA1-97BB-9E335B2E3D6C}" dt="2022-12-15T13:47:53.285" v="2537" actId="478"/>
          <ac:spMkLst>
            <pc:docMk/>
            <pc:sldMk cId="2690285559" sldId="293"/>
            <ac:spMk id="32" creationId="{2A2BD2DA-D116-832D-218B-209BCE58932B}"/>
          </ac:spMkLst>
        </pc:spChg>
        <pc:picChg chg="add del mod">
          <ac:chgData name="HAVISH MADHVAPATY" userId="71140313-2703-480b-b9ae-8f282742dbab" providerId="ADAL" clId="{37BF87AB-0340-4EA1-97BB-9E335B2E3D6C}" dt="2022-12-15T13:48:36.106" v="2547" actId="478"/>
          <ac:picMkLst>
            <pc:docMk/>
            <pc:sldMk cId="2690285559" sldId="293"/>
            <ac:picMk id="3" creationId="{F89CEF53-12D7-3E3E-E650-7E9E923DDF0B}"/>
          </ac:picMkLst>
        </pc:picChg>
        <pc:picChg chg="add mod">
          <ac:chgData name="HAVISH MADHVAPATY" userId="71140313-2703-480b-b9ae-8f282742dbab" providerId="ADAL" clId="{37BF87AB-0340-4EA1-97BB-9E335B2E3D6C}" dt="2022-12-15T13:48:45.827" v="2552" actId="1076"/>
          <ac:picMkLst>
            <pc:docMk/>
            <pc:sldMk cId="2690285559" sldId="293"/>
            <ac:picMk id="5" creationId="{E0140C30-AFCE-91A8-0726-11F27ADA3E75}"/>
          </ac:picMkLst>
        </pc:picChg>
        <pc:picChg chg="del">
          <ac:chgData name="HAVISH MADHVAPATY" userId="71140313-2703-480b-b9ae-8f282742dbab" providerId="ADAL" clId="{37BF87AB-0340-4EA1-97BB-9E335B2E3D6C}" dt="2022-12-15T13:47:53.285" v="2537" actId="478"/>
          <ac:picMkLst>
            <pc:docMk/>
            <pc:sldMk cId="2690285559" sldId="293"/>
            <ac:picMk id="30" creationId="{32CAE2D9-54B1-7CCD-B6B6-D06B460DB2FC}"/>
          </ac:picMkLst>
        </pc:picChg>
        <pc:picChg chg="del">
          <ac:chgData name="HAVISH MADHVAPATY" userId="71140313-2703-480b-b9ae-8f282742dbab" providerId="ADAL" clId="{37BF87AB-0340-4EA1-97BB-9E335B2E3D6C}" dt="2022-12-15T13:47:53.285" v="2537" actId="478"/>
          <ac:picMkLst>
            <pc:docMk/>
            <pc:sldMk cId="2690285559" sldId="293"/>
            <ac:picMk id="31" creationId="{07DB3CAF-0639-1AF0-4DF1-EEC4D1AB61C1}"/>
          </ac:picMkLst>
        </pc:picChg>
        <pc:picChg chg="del">
          <ac:chgData name="HAVISH MADHVAPATY" userId="71140313-2703-480b-b9ae-8f282742dbab" providerId="ADAL" clId="{37BF87AB-0340-4EA1-97BB-9E335B2E3D6C}" dt="2022-12-15T13:47:56.275" v="2539" actId="478"/>
          <ac:picMkLst>
            <pc:docMk/>
            <pc:sldMk cId="2690285559" sldId="293"/>
            <ac:picMk id="34" creationId="{B528B35B-795C-F8D2-D014-E58A81D547EA}"/>
          </ac:picMkLst>
        </pc:picChg>
      </pc:sldChg>
      <pc:sldChg chg="new del">
        <pc:chgData name="HAVISH MADHVAPATY" userId="71140313-2703-480b-b9ae-8f282742dbab" providerId="ADAL" clId="{37BF87AB-0340-4EA1-97BB-9E335B2E3D6C}" dt="2022-12-15T13:50:23.347" v="2554" actId="680"/>
        <pc:sldMkLst>
          <pc:docMk/>
          <pc:sldMk cId="1605875605" sldId="294"/>
        </pc:sldMkLst>
      </pc:sldChg>
      <pc:sldChg chg="add">
        <pc:chgData name="HAVISH MADHVAPATY" userId="71140313-2703-480b-b9ae-8f282742dbab" providerId="ADAL" clId="{37BF87AB-0340-4EA1-97BB-9E335B2E3D6C}" dt="2022-12-15T13:50:24.811" v="2555" actId="2890"/>
        <pc:sldMkLst>
          <pc:docMk/>
          <pc:sldMk cId="2090928341" sldId="294"/>
        </pc:sldMkLst>
      </pc:sldChg>
      <pc:sldChg chg="add del setBg">
        <pc:chgData name="HAVISH MADHVAPATY" userId="71140313-2703-480b-b9ae-8f282742dbab" providerId="ADAL" clId="{37BF87AB-0340-4EA1-97BB-9E335B2E3D6C}" dt="2022-12-15T13:51:17.534" v="2567" actId="47"/>
        <pc:sldMkLst>
          <pc:docMk/>
          <pc:sldMk cId="1554745347" sldId="295"/>
        </pc:sldMkLst>
      </pc:sldChg>
      <pc:sldChg chg="add">
        <pc:chgData name="HAVISH MADHVAPATY" userId="71140313-2703-480b-b9ae-8f282742dbab" providerId="ADAL" clId="{37BF87AB-0340-4EA1-97BB-9E335B2E3D6C}" dt="2022-12-15T13:51:21.972" v="2568" actId="2890"/>
        <pc:sldMkLst>
          <pc:docMk/>
          <pc:sldMk cId="3368841570" sldId="295"/>
        </pc:sldMkLst>
      </pc:sldChg>
      <pc:sldChg chg="add">
        <pc:chgData name="HAVISH MADHVAPATY" userId="71140313-2703-480b-b9ae-8f282742dbab" providerId="ADAL" clId="{37BF87AB-0340-4EA1-97BB-9E335B2E3D6C}" dt="2022-12-15T13:51:48.842" v="2573" actId="2890"/>
        <pc:sldMkLst>
          <pc:docMk/>
          <pc:sldMk cId="456684963" sldId="296"/>
        </pc:sldMkLst>
      </pc:sldChg>
      <pc:sldChg chg="add">
        <pc:chgData name="HAVISH MADHVAPATY" userId="71140313-2703-480b-b9ae-8f282742dbab" providerId="ADAL" clId="{37BF87AB-0340-4EA1-97BB-9E335B2E3D6C}" dt="2022-12-15T13:52:09.198" v="2578" actId="2890"/>
        <pc:sldMkLst>
          <pc:docMk/>
          <pc:sldMk cId="1478740056" sldId="297"/>
        </pc:sldMkLst>
      </pc:sldChg>
      <pc:sldChg chg="add">
        <pc:chgData name="HAVISH MADHVAPATY" userId="71140313-2703-480b-b9ae-8f282742dbab" providerId="ADAL" clId="{37BF87AB-0340-4EA1-97BB-9E335B2E3D6C}" dt="2022-12-15T13:52:31.678" v="2584" actId="2890"/>
        <pc:sldMkLst>
          <pc:docMk/>
          <pc:sldMk cId="537678467" sldId="298"/>
        </pc:sldMkLst>
      </pc:sldChg>
      <pc:sldChg chg="modSp add mod">
        <pc:chgData name="HAVISH MADHVAPATY" userId="71140313-2703-480b-b9ae-8f282742dbab" providerId="ADAL" clId="{37BF87AB-0340-4EA1-97BB-9E335B2E3D6C}" dt="2022-12-15T13:59:04.825" v="2780" actId="20577"/>
        <pc:sldMkLst>
          <pc:docMk/>
          <pc:sldMk cId="2008617058" sldId="299"/>
        </pc:sldMkLst>
        <pc:spChg chg="mod">
          <ac:chgData name="HAVISH MADHVAPATY" userId="71140313-2703-480b-b9ae-8f282742dbab" providerId="ADAL" clId="{37BF87AB-0340-4EA1-97BB-9E335B2E3D6C}" dt="2022-12-15T13:59:04.825" v="2780" actId="20577"/>
          <ac:spMkLst>
            <pc:docMk/>
            <pc:sldMk cId="2008617058" sldId="299"/>
            <ac:spMk id="6" creationId="{F95AB190-4AA0-94B4-4CC1-F89155BC3C7C}"/>
          </ac:spMkLst>
        </pc:spChg>
      </pc:sldChg>
      <pc:sldChg chg="add">
        <pc:chgData name="HAVISH MADHVAPATY" userId="71140313-2703-480b-b9ae-8f282742dbab" providerId="ADAL" clId="{37BF87AB-0340-4EA1-97BB-9E335B2E3D6C}" dt="2022-12-15T13:53:13.255" v="2594" actId="2890"/>
        <pc:sldMkLst>
          <pc:docMk/>
          <pc:sldMk cId="2813474216" sldId="300"/>
        </pc:sldMkLst>
      </pc:sldChg>
      <pc:sldChg chg="add">
        <pc:chgData name="HAVISH MADHVAPATY" userId="71140313-2703-480b-b9ae-8f282742dbab" providerId="ADAL" clId="{37BF87AB-0340-4EA1-97BB-9E335B2E3D6C}" dt="2022-12-15T13:53:36.072" v="2599" actId="2890"/>
        <pc:sldMkLst>
          <pc:docMk/>
          <pc:sldMk cId="97241317" sldId="301"/>
        </pc:sldMkLst>
      </pc:sldChg>
      <pc:sldChg chg="add">
        <pc:chgData name="HAVISH MADHVAPATY" userId="71140313-2703-480b-b9ae-8f282742dbab" providerId="ADAL" clId="{37BF87AB-0340-4EA1-97BB-9E335B2E3D6C}" dt="2022-12-15T13:53:59.851" v="2604" actId="2890"/>
        <pc:sldMkLst>
          <pc:docMk/>
          <pc:sldMk cId="2519760933" sldId="302"/>
        </pc:sldMkLst>
      </pc:sldChg>
      <pc:sldChg chg="add del setBg">
        <pc:chgData name="HAVISH MADHVAPATY" userId="71140313-2703-480b-b9ae-8f282742dbab" providerId="ADAL" clId="{37BF87AB-0340-4EA1-97BB-9E335B2E3D6C}" dt="2022-12-15T13:54:51.943" v="2614"/>
        <pc:sldMkLst>
          <pc:docMk/>
          <pc:sldMk cId="314174306" sldId="303"/>
        </pc:sldMkLst>
      </pc:sldChg>
      <pc:sldChg chg="addSp delSp modSp add mod">
        <pc:chgData name="HAVISH MADHVAPATY" userId="71140313-2703-480b-b9ae-8f282742dbab" providerId="ADAL" clId="{37BF87AB-0340-4EA1-97BB-9E335B2E3D6C}" dt="2022-12-15T13:57:40.337" v="2760" actId="1076"/>
        <pc:sldMkLst>
          <pc:docMk/>
          <pc:sldMk cId="1909773113" sldId="303"/>
        </pc:sldMkLst>
        <pc:spChg chg="add mod">
          <ac:chgData name="HAVISH MADHVAPATY" userId="71140313-2703-480b-b9ae-8f282742dbab" providerId="ADAL" clId="{37BF87AB-0340-4EA1-97BB-9E335B2E3D6C}" dt="2022-12-15T13:57:32.527" v="2757" actId="122"/>
          <ac:spMkLst>
            <pc:docMk/>
            <pc:sldMk cId="1909773113" sldId="303"/>
            <ac:spMk id="3" creationId="{8C2026F3-9A3A-532B-447C-A89A8501BE00}"/>
          </ac:spMkLst>
        </pc:spChg>
        <pc:spChg chg="mod">
          <ac:chgData name="HAVISH MADHVAPATY" userId="71140313-2703-480b-b9ae-8f282742dbab" providerId="ADAL" clId="{37BF87AB-0340-4EA1-97BB-9E335B2E3D6C}" dt="2022-12-15T13:57:35.339" v="2759" actId="122"/>
          <ac:spMkLst>
            <pc:docMk/>
            <pc:sldMk cId="1909773113" sldId="303"/>
            <ac:spMk id="7" creationId="{49801DBF-8101-45D9-9486-964AB6F62F59}"/>
          </ac:spMkLst>
        </pc:spChg>
        <pc:picChg chg="add del mod">
          <ac:chgData name="HAVISH MADHVAPATY" userId="71140313-2703-480b-b9ae-8f282742dbab" providerId="ADAL" clId="{37BF87AB-0340-4EA1-97BB-9E335B2E3D6C}" dt="2022-12-15T13:56:34.113" v="2713" actId="478"/>
          <ac:picMkLst>
            <pc:docMk/>
            <pc:sldMk cId="1909773113" sldId="303"/>
            <ac:picMk id="2" creationId="{C327E384-0E49-7B67-2546-123C4B06DEE4}"/>
          </ac:picMkLst>
        </pc:picChg>
        <pc:picChg chg="add mod">
          <ac:chgData name="HAVISH MADHVAPATY" userId="71140313-2703-480b-b9ae-8f282742dbab" providerId="ADAL" clId="{37BF87AB-0340-4EA1-97BB-9E335B2E3D6C}" dt="2022-12-15T13:57:40.337" v="2760" actId="1076"/>
          <ac:picMkLst>
            <pc:docMk/>
            <pc:sldMk cId="1909773113" sldId="303"/>
            <ac:picMk id="5" creationId="{BDC4EA02-90F5-77C2-6856-BF497DFD5CE3}"/>
          </ac:picMkLst>
        </pc:picChg>
        <pc:picChg chg="del">
          <ac:chgData name="HAVISH MADHVAPATY" userId="71140313-2703-480b-b9ae-8f282742dbab" providerId="ADAL" clId="{37BF87AB-0340-4EA1-97BB-9E335B2E3D6C}" dt="2022-12-15T13:55:03.413" v="2651" actId="478"/>
          <ac:picMkLst>
            <pc:docMk/>
            <pc:sldMk cId="1909773113" sldId="303"/>
            <ac:picMk id="36" creationId="{B659E773-8004-B6E9-CADB-1AB6C9C954EF}"/>
          </ac:picMkLst>
        </pc:picChg>
        <pc:picChg chg="add del mod">
          <ac:chgData name="HAVISH MADHVAPATY" userId="71140313-2703-480b-b9ae-8f282742dbab" providerId="ADAL" clId="{37BF87AB-0340-4EA1-97BB-9E335B2E3D6C}" dt="2022-12-15T13:56:21.449" v="2710" actId="21"/>
          <ac:picMkLst>
            <pc:docMk/>
            <pc:sldMk cId="1909773113" sldId="303"/>
            <ac:picMk id="1026" creationId="{18A5936A-2BA4-D2D8-50F6-B3050113D710}"/>
          </ac:picMkLst>
        </pc:picChg>
      </pc:sldChg>
      <pc:sldChg chg="add del setBg">
        <pc:chgData name="HAVISH MADHVAPATY" userId="71140313-2703-480b-b9ae-8f282742dbab" providerId="ADAL" clId="{37BF87AB-0340-4EA1-97BB-9E335B2E3D6C}" dt="2022-12-22T08:55:18.185" v="2782"/>
        <pc:sldMkLst>
          <pc:docMk/>
          <pc:sldMk cId="2431754504" sldId="304"/>
        </pc:sldMkLst>
      </pc:sldChg>
      <pc:sldChg chg="addSp delSp modSp add mod">
        <pc:chgData name="HAVISH MADHVAPATY" userId="71140313-2703-480b-b9ae-8f282742dbab" providerId="ADAL" clId="{37BF87AB-0340-4EA1-97BB-9E335B2E3D6C}" dt="2023-02-09T17:12:20.462" v="6441" actId="478"/>
        <pc:sldMkLst>
          <pc:docMk/>
          <pc:sldMk cId="3536379927" sldId="304"/>
        </pc:sldMkLst>
        <pc:spChg chg="mod">
          <ac:chgData name="HAVISH MADHVAPATY" userId="71140313-2703-480b-b9ae-8f282742dbab" providerId="ADAL" clId="{37BF87AB-0340-4EA1-97BB-9E335B2E3D6C}" dt="2023-01-27T14:35:38.158" v="4883"/>
          <ac:spMkLst>
            <pc:docMk/>
            <pc:sldMk cId="3536379927" sldId="304"/>
            <ac:spMk id="3" creationId="{0764C1B3-5335-5F6E-ACDB-AE59928E2A55}"/>
          </ac:spMkLst>
        </pc:spChg>
        <pc:spChg chg="mod">
          <ac:chgData name="HAVISH MADHVAPATY" userId="71140313-2703-480b-b9ae-8f282742dbab" providerId="ADAL" clId="{37BF87AB-0340-4EA1-97BB-9E335B2E3D6C}" dt="2023-01-27T14:35:38.158" v="4883"/>
          <ac:spMkLst>
            <pc:docMk/>
            <pc:sldMk cId="3536379927" sldId="304"/>
            <ac:spMk id="4" creationId="{8F35A549-7854-4BA1-47D5-6B8E8C6F921C}"/>
          </ac:spMkLst>
        </pc:spChg>
        <pc:spChg chg="mod">
          <ac:chgData name="HAVISH MADHVAPATY" userId="71140313-2703-480b-b9ae-8f282742dbab" providerId="ADAL" clId="{37BF87AB-0340-4EA1-97BB-9E335B2E3D6C}" dt="2023-01-27T14:35:38.158" v="4883"/>
          <ac:spMkLst>
            <pc:docMk/>
            <pc:sldMk cId="3536379927" sldId="304"/>
            <ac:spMk id="5" creationId="{2CED7412-8437-4D2F-6DB9-DEE7F5739CB5}"/>
          </ac:spMkLst>
        </pc:spChg>
        <pc:spChg chg="mod">
          <ac:chgData name="HAVISH MADHVAPATY" userId="71140313-2703-480b-b9ae-8f282742dbab" providerId="ADAL" clId="{37BF87AB-0340-4EA1-97BB-9E335B2E3D6C}" dt="2023-01-27T14:35:42.495" v="4886" actId="20577"/>
          <ac:spMkLst>
            <pc:docMk/>
            <pc:sldMk cId="3536379927" sldId="304"/>
            <ac:spMk id="6" creationId="{B13E959D-ED56-4C84-FBD9-DC139CA67B0C}"/>
          </ac:spMkLst>
        </pc:spChg>
        <pc:spChg chg="del mod">
          <ac:chgData name="HAVISH MADHVAPATY" userId="71140313-2703-480b-b9ae-8f282742dbab" providerId="ADAL" clId="{37BF87AB-0340-4EA1-97BB-9E335B2E3D6C}" dt="2023-02-09T17:12:20.462" v="6441" actId="478"/>
          <ac:spMkLst>
            <pc:docMk/>
            <pc:sldMk cId="3536379927" sldId="304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37BF87AB-0340-4EA1-97BB-9E335B2E3D6C}" dt="2023-01-27T14:35:36.520" v="4881" actId="478"/>
          <ac:spMkLst>
            <pc:docMk/>
            <pc:sldMk cId="3536379927" sldId="304"/>
            <ac:spMk id="8" creationId="{3AEE5587-AD3D-AB58-F00C-9020FB133AFB}"/>
          </ac:spMkLst>
        </pc:spChg>
        <pc:grpChg chg="add mod">
          <ac:chgData name="HAVISH MADHVAPATY" userId="71140313-2703-480b-b9ae-8f282742dbab" providerId="ADAL" clId="{37BF87AB-0340-4EA1-97BB-9E335B2E3D6C}" dt="2023-01-27T14:35:38.158" v="4883"/>
          <ac:grpSpMkLst>
            <pc:docMk/>
            <pc:sldMk cId="3536379927" sldId="304"/>
            <ac:grpSpMk id="2" creationId="{41F7C01D-A8AF-CFAF-BAB6-694F425A9111}"/>
          </ac:grpSpMkLst>
        </pc:grpChg>
        <pc:grpChg chg="add del mod">
          <ac:chgData name="HAVISH MADHVAPATY" userId="71140313-2703-480b-b9ae-8f282742dbab" providerId="ADAL" clId="{37BF87AB-0340-4EA1-97BB-9E335B2E3D6C}" dt="2023-01-27T14:35:35.644" v="4880" actId="478"/>
          <ac:grpSpMkLst>
            <pc:docMk/>
            <pc:sldMk cId="3536379927" sldId="304"/>
            <ac:grpSpMk id="13" creationId="{03AD7F60-0C49-D0C8-4ACF-90A4D36B80D9}"/>
          </ac:grpSpMkLst>
        </pc:grpChg>
        <pc:picChg chg="add del mod">
          <ac:chgData name="HAVISH MADHVAPATY" userId="71140313-2703-480b-b9ae-8f282742dbab" providerId="ADAL" clId="{37BF87AB-0340-4EA1-97BB-9E335B2E3D6C}" dt="2022-12-22T08:57:35.781" v="2816" actId="478"/>
          <ac:picMkLst>
            <pc:docMk/>
            <pc:sldMk cId="3536379927" sldId="304"/>
            <ac:picMk id="3" creationId="{11E20198-D9EB-38D8-7A80-CF817032E09F}"/>
          </ac:picMkLst>
        </pc:picChg>
        <pc:picChg chg="add del mod">
          <ac:chgData name="HAVISH MADHVAPATY" userId="71140313-2703-480b-b9ae-8f282742dbab" providerId="ADAL" clId="{37BF87AB-0340-4EA1-97BB-9E335B2E3D6C}" dt="2022-12-22T08:59:43.023" v="2851" actId="478"/>
          <ac:picMkLst>
            <pc:docMk/>
            <pc:sldMk cId="3536379927" sldId="304"/>
            <ac:picMk id="5" creationId="{4BDAD113-6F5B-A8AB-3754-0FB30B386836}"/>
          </ac:picMkLst>
        </pc:picChg>
        <pc:picChg chg="add del mod">
          <ac:chgData name="HAVISH MADHVAPATY" userId="71140313-2703-480b-b9ae-8f282742dbab" providerId="ADAL" clId="{37BF87AB-0340-4EA1-97BB-9E335B2E3D6C}" dt="2022-12-22T08:59:42.280" v="2850" actId="478"/>
          <ac:picMkLst>
            <pc:docMk/>
            <pc:sldMk cId="3536379927" sldId="304"/>
            <ac:picMk id="6" creationId="{E707F680-BA36-42FE-3B1F-9498C72D74E8}"/>
          </ac:picMkLst>
        </pc:picChg>
        <pc:picChg chg="add mod">
          <ac:chgData name="HAVISH MADHVAPATY" userId="71140313-2703-480b-b9ae-8f282742dbab" providerId="ADAL" clId="{37BF87AB-0340-4EA1-97BB-9E335B2E3D6C}" dt="2022-12-22T08:59:30.261" v="2847" actId="1076"/>
          <ac:picMkLst>
            <pc:docMk/>
            <pc:sldMk cId="3536379927" sldId="304"/>
            <ac:picMk id="10" creationId="{D2F6448B-5B97-FD13-6369-4E070C0B8EED}"/>
          </ac:picMkLst>
        </pc:picChg>
        <pc:picChg chg="add mod">
          <ac:chgData name="HAVISH MADHVAPATY" userId="71140313-2703-480b-b9ae-8f282742dbab" providerId="ADAL" clId="{37BF87AB-0340-4EA1-97BB-9E335B2E3D6C}" dt="2022-12-22T09:00:25.074" v="2856" actId="14100"/>
          <ac:picMkLst>
            <pc:docMk/>
            <pc:sldMk cId="3536379927" sldId="304"/>
            <ac:picMk id="12" creationId="{35E91D9B-5955-A7D6-D3DD-CB50AD0DA7B0}"/>
          </ac:picMkLst>
        </pc:picChg>
        <pc:picChg chg="add del mod">
          <ac:chgData name="HAVISH MADHVAPATY" userId="71140313-2703-480b-b9ae-8f282742dbab" providerId="ADAL" clId="{37BF87AB-0340-4EA1-97BB-9E335B2E3D6C}" dt="2023-01-27T14:35:37.555" v="4882" actId="478"/>
          <ac:picMkLst>
            <pc:docMk/>
            <pc:sldMk cId="3536379927" sldId="304"/>
            <ac:picMk id="36" creationId="{B659E773-8004-B6E9-CADB-1AB6C9C954EF}"/>
          </ac:picMkLst>
        </pc:picChg>
      </pc:sldChg>
      <pc:sldChg chg="new del">
        <pc:chgData name="HAVISH MADHVAPATY" userId="71140313-2703-480b-b9ae-8f282742dbab" providerId="ADAL" clId="{37BF87AB-0340-4EA1-97BB-9E335B2E3D6C}" dt="2022-12-22T09:00:56.689" v="2861" actId="47"/>
        <pc:sldMkLst>
          <pc:docMk/>
          <pc:sldMk cId="2667413044" sldId="305"/>
        </pc:sldMkLst>
      </pc:sldChg>
      <pc:sldChg chg="addSp delSp modSp add mod">
        <pc:chgData name="HAVISH MADHVAPATY" userId="71140313-2703-480b-b9ae-8f282742dbab" providerId="ADAL" clId="{37BF87AB-0340-4EA1-97BB-9E335B2E3D6C}" dt="2022-12-22T11:02:53.200" v="3084" actId="1076"/>
        <pc:sldMkLst>
          <pc:docMk/>
          <pc:sldMk cId="3344968315" sldId="305"/>
        </pc:sldMkLst>
        <pc:spChg chg="del">
          <ac:chgData name="HAVISH MADHVAPATY" userId="71140313-2703-480b-b9ae-8f282742dbab" providerId="ADAL" clId="{37BF87AB-0340-4EA1-97BB-9E335B2E3D6C}" dt="2022-12-22T10:59:14.753" v="2935" actId="478"/>
          <ac:spMkLst>
            <pc:docMk/>
            <pc:sldMk cId="3344968315" sldId="305"/>
            <ac:spMk id="5" creationId="{4D159C21-CB4A-F6BA-766A-84509A779ED3}"/>
          </ac:spMkLst>
        </pc:spChg>
        <pc:spChg chg="mod">
          <ac:chgData name="HAVISH MADHVAPATY" userId="71140313-2703-480b-b9ae-8f282742dbab" providerId="ADAL" clId="{37BF87AB-0340-4EA1-97BB-9E335B2E3D6C}" dt="2022-12-22T09:01:20.970" v="2934" actId="20577"/>
          <ac:spMkLst>
            <pc:docMk/>
            <pc:sldMk cId="3344968315" sldId="305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2-12-22T11:00:04.868" v="2937"/>
          <ac:spMkLst>
            <pc:docMk/>
            <pc:sldMk cId="3344968315" sldId="305"/>
            <ac:spMk id="12" creationId="{906A7EE0-F7BA-3C29-069A-9BB0F8CF74E6}"/>
          </ac:spMkLst>
        </pc:spChg>
        <pc:spChg chg="mod">
          <ac:chgData name="HAVISH MADHVAPATY" userId="71140313-2703-480b-b9ae-8f282742dbab" providerId="ADAL" clId="{37BF87AB-0340-4EA1-97BB-9E335B2E3D6C}" dt="2022-12-22T11:00:04.868" v="2937"/>
          <ac:spMkLst>
            <pc:docMk/>
            <pc:sldMk cId="3344968315" sldId="305"/>
            <ac:spMk id="14" creationId="{5B71E097-4231-1D2E-328D-BC5050CFC3FC}"/>
          </ac:spMkLst>
        </pc:spChg>
        <pc:spChg chg="mod">
          <ac:chgData name="HAVISH MADHVAPATY" userId="71140313-2703-480b-b9ae-8f282742dbab" providerId="ADAL" clId="{37BF87AB-0340-4EA1-97BB-9E335B2E3D6C}" dt="2022-12-22T11:00:04.868" v="2937"/>
          <ac:spMkLst>
            <pc:docMk/>
            <pc:sldMk cId="3344968315" sldId="305"/>
            <ac:spMk id="15" creationId="{25C61D67-2FA4-286B-E6B8-D98694C9FC00}"/>
          </ac:spMkLst>
        </pc:spChg>
        <pc:spChg chg="del">
          <ac:chgData name="HAVISH MADHVAPATY" userId="71140313-2703-480b-b9ae-8f282742dbab" providerId="ADAL" clId="{37BF87AB-0340-4EA1-97BB-9E335B2E3D6C}" dt="2022-12-22T10:59:14.753" v="2935" actId="478"/>
          <ac:spMkLst>
            <pc:docMk/>
            <pc:sldMk cId="3344968315" sldId="305"/>
            <ac:spMk id="16" creationId="{48C4E3F9-0E23-1345-DCA4-302FFBEBADE0}"/>
          </ac:spMkLst>
        </pc:spChg>
        <pc:spChg chg="mod">
          <ac:chgData name="HAVISH MADHVAPATY" userId="71140313-2703-480b-b9ae-8f282742dbab" providerId="ADAL" clId="{37BF87AB-0340-4EA1-97BB-9E335B2E3D6C}" dt="2022-12-22T11:00:04.868" v="2937"/>
          <ac:spMkLst>
            <pc:docMk/>
            <pc:sldMk cId="3344968315" sldId="305"/>
            <ac:spMk id="18" creationId="{562FB4EE-CC37-5FE7-A099-CE6D38DA7ED6}"/>
          </ac:spMkLst>
        </pc:spChg>
        <pc:spChg chg="mod">
          <ac:chgData name="HAVISH MADHVAPATY" userId="71140313-2703-480b-b9ae-8f282742dbab" providerId="ADAL" clId="{37BF87AB-0340-4EA1-97BB-9E335B2E3D6C}" dt="2022-12-22T11:00:04.868" v="2937"/>
          <ac:spMkLst>
            <pc:docMk/>
            <pc:sldMk cId="3344968315" sldId="305"/>
            <ac:spMk id="20" creationId="{FBA35289-568E-7EAC-C346-F4F622DA268E}"/>
          </ac:spMkLst>
        </pc:spChg>
        <pc:spChg chg="mod">
          <ac:chgData name="HAVISH MADHVAPATY" userId="71140313-2703-480b-b9ae-8f282742dbab" providerId="ADAL" clId="{37BF87AB-0340-4EA1-97BB-9E335B2E3D6C}" dt="2022-12-22T11:00:04.868" v="2937"/>
          <ac:spMkLst>
            <pc:docMk/>
            <pc:sldMk cId="3344968315" sldId="305"/>
            <ac:spMk id="21" creationId="{D0392B23-EDE8-114C-1786-1C84B689D4A5}"/>
          </ac:spMkLst>
        </pc:spChg>
        <pc:spChg chg="del">
          <ac:chgData name="HAVISH MADHVAPATY" userId="71140313-2703-480b-b9ae-8f282742dbab" providerId="ADAL" clId="{37BF87AB-0340-4EA1-97BB-9E335B2E3D6C}" dt="2022-12-22T10:59:14.753" v="2935" actId="478"/>
          <ac:spMkLst>
            <pc:docMk/>
            <pc:sldMk cId="3344968315" sldId="305"/>
            <ac:spMk id="22" creationId="{96362453-113D-B1DB-9F57-EB5C29B87363}"/>
          </ac:spMkLst>
        </pc:spChg>
        <pc:spChg chg="mod">
          <ac:chgData name="HAVISH MADHVAPATY" userId="71140313-2703-480b-b9ae-8f282742dbab" providerId="ADAL" clId="{37BF87AB-0340-4EA1-97BB-9E335B2E3D6C}" dt="2022-12-22T11:00:04.868" v="2937"/>
          <ac:spMkLst>
            <pc:docMk/>
            <pc:sldMk cId="3344968315" sldId="305"/>
            <ac:spMk id="27" creationId="{D429DEB8-FA1A-4E81-07D8-FC7035B76B9B}"/>
          </ac:spMkLst>
        </pc:spChg>
        <pc:spChg chg="mod">
          <ac:chgData name="HAVISH MADHVAPATY" userId="71140313-2703-480b-b9ae-8f282742dbab" providerId="ADAL" clId="{37BF87AB-0340-4EA1-97BB-9E335B2E3D6C}" dt="2022-12-22T11:00:04.868" v="2937"/>
          <ac:spMkLst>
            <pc:docMk/>
            <pc:sldMk cId="3344968315" sldId="305"/>
            <ac:spMk id="28" creationId="{B60EF770-516B-7876-F80B-AE6F25798763}"/>
          </ac:spMkLst>
        </pc:spChg>
        <pc:spChg chg="add mod">
          <ac:chgData name="HAVISH MADHVAPATY" userId="71140313-2703-480b-b9ae-8f282742dbab" providerId="ADAL" clId="{37BF87AB-0340-4EA1-97BB-9E335B2E3D6C}" dt="2022-12-22T11:01:52.244" v="3010" actId="1076"/>
          <ac:spMkLst>
            <pc:docMk/>
            <pc:sldMk cId="3344968315" sldId="305"/>
            <ac:spMk id="29" creationId="{72041814-8AF8-5B86-E757-E7809F8FEC00}"/>
          </ac:spMkLst>
        </pc:spChg>
        <pc:spChg chg="add mod">
          <ac:chgData name="HAVISH MADHVAPATY" userId="71140313-2703-480b-b9ae-8f282742dbab" providerId="ADAL" clId="{37BF87AB-0340-4EA1-97BB-9E335B2E3D6C}" dt="2022-12-22T11:02:53.200" v="3084" actId="1076"/>
          <ac:spMkLst>
            <pc:docMk/>
            <pc:sldMk cId="3344968315" sldId="305"/>
            <ac:spMk id="30" creationId="{843DA403-3780-C246-BD02-1CEFDE3B536E}"/>
          </ac:spMkLst>
        </pc:spChg>
        <pc:spChg chg="mod">
          <ac:chgData name="HAVISH MADHVAPATY" userId="71140313-2703-480b-b9ae-8f282742dbab" providerId="ADAL" clId="{37BF87AB-0340-4EA1-97BB-9E335B2E3D6C}" dt="2022-12-22T11:02:08.288" v="3021"/>
          <ac:spMkLst>
            <pc:docMk/>
            <pc:sldMk cId="3344968315" sldId="305"/>
            <ac:spMk id="34" creationId="{54824F9E-DF7D-2485-0E5F-1D878BA0AAC0}"/>
          </ac:spMkLst>
        </pc:spChg>
        <pc:spChg chg="mod">
          <ac:chgData name="HAVISH MADHVAPATY" userId="71140313-2703-480b-b9ae-8f282742dbab" providerId="ADAL" clId="{37BF87AB-0340-4EA1-97BB-9E335B2E3D6C}" dt="2022-12-22T11:02:08.288" v="3021"/>
          <ac:spMkLst>
            <pc:docMk/>
            <pc:sldMk cId="3344968315" sldId="305"/>
            <ac:spMk id="35" creationId="{A2B2563C-D24D-9C5B-4544-287ABF0D90B7}"/>
          </ac:spMkLst>
        </pc:spChg>
        <pc:spChg chg="mod">
          <ac:chgData name="HAVISH MADHVAPATY" userId="71140313-2703-480b-b9ae-8f282742dbab" providerId="ADAL" clId="{37BF87AB-0340-4EA1-97BB-9E335B2E3D6C}" dt="2022-12-22T11:02:08.288" v="3021"/>
          <ac:spMkLst>
            <pc:docMk/>
            <pc:sldMk cId="3344968315" sldId="305"/>
            <ac:spMk id="36" creationId="{7647CDC0-C012-9CE0-7826-EEF993669C14}"/>
          </ac:spMkLst>
        </pc:spChg>
        <pc:spChg chg="mod">
          <ac:chgData name="HAVISH MADHVAPATY" userId="71140313-2703-480b-b9ae-8f282742dbab" providerId="ADAL" clId="{37BF87AB-0340-4EA1-97BB-9E335B2E3D6C}" dt="2022-12-22T11:02:08.288" v="3021"/>
          <ac:spMkLst>
            <pc:docMk/>
            <pc:sldMk cId="3344968315" sldId="305"/>
            <ac:spMk id="37" creationId="{555C3142-457E-27F8-5A9D-D5DC23836CE9}"/>
          </ac:spMkLst>
        </pc:spChg>
        <pc:grpChg chg="del">
          <ac:chgData name="HAVISH MADHVAPATY" userId="71140313-2703-480b-b9ae-8f282742dbab" providerId="ADAL" clId="{37BF87AB-0340-4EA1-97BB-9E335B2E3D6C}" dt="2022-12-22T10:59:14.753" v="2935" actId="478"/>
          <ac:grpSpMkLst>
            <pc:docMk/>
            <pc:sldMk cId="3344968315" sldId="305"/>
            <ac:grpSpMk id="6" creationId="{012D09E5-8947-7DD4-7BFB-9BED5DDAA507}"/>
          </ac:grpSpMkLst>
        </pc:grpChg>
        <pc:grpChg chg="add del mod">
          <ac:chgData name="HAVISH MADHVAPATY" userId="71140313-2703-480b-b9ae-8f282742dbab" providerId="ADAL" clId="{37BF87AB-0340-4EA1-97BB-9E335B2E3D6C}" dt="2022-12-22T11:02:08.058" v="3020" actId="21"/>
          <ac:grpSpMkLst>
            <pc:docMk/>
            <pc:sldMk cId="3344968315" sldId="305"/>
            <ac:grpSpMk id="11" creationId="{C34595A0-C662-DA39-D0D1-30243B07E655}"/>
          </ac:grpSpMkLst>
        </pc:grpChg>
        <pc:grpChg chg="del">
          <ac:chgData name="HAVISH MADHVAPATY" userId="71140313-2703-480b-b9ae-8f282742dbab" providerId="ADAL" clId="{37BF87AB-0340-4EA1-97BB-9E335B2E3D6C}" dt="2022-12-22T10:59:14.753" v="2935" actId="478"/>
          <ac:grpSpMkLst>
            <pc:docMk/>
            <pc:sldMk cId="3344968315" sldId="305"/>
            <ac:grpSpMk id="17" creationId="{FAB85DAB-4194-848A-8520-928FAFF0FF1D}"/>
          </ac:grpSpMkLst>
        </pc:grpChg>
        <pc:grpChg chg="add mod">
          <ac:chgData name="HAVISH MADHVAPATY" userId="71140313-2703-480b-b9ae-8f282742dbab" providerId="ADAL" clId="{37BF87AB-0340-4EA1-97BB-9E335B2E3D6C}" dt="2022-12-22T11:01:31.240" v="2952" actId="1076"/>
          <ac:grpSpMkLst>
            <pc:docMk/>
            <pc:sldMk cId="3344968315" sldId="305"/>
            <ac:grpSpMk id="19" creationId="{4297230B-442D-4F1D-5E57-04BE9C67B12F}"/>
          </ac:grpSpMkLst>
        </pc:grpChg>
        <pc:grpChg chg="add mod">
          <ac:chgData name="HAVISH MADHVAPATY" userId="71140313-2703-480b-b9ae-8f282742dbab" providerId="ADAL" clId="{37BF87AB-0340-4EA1-97BB-9E335B2E3D6C}" dt="2022-12-22T11:02:11.446" v="3022" actId="1076"/>
          <ac:grpSpMkLst>
            <pc:docMk/>
            <pc:sldMk cId="3344968315" sldId="305"/>
            <ac:grpSpMk id="33" creationId="{56602531-94C4-26CD-818F-7B26C70E19E1}"/>
          </ac:grpSpMkLst>
        </pc:grpChg>
        <pc:picChg chg="del">
          <ac:chgData name="HAVISH MADHVAPATY" userId="71140313-2703-480b-b9ae-8f282742dbab" providerId="ADAL" clId="{37BF87AB-0340-4EA1-97BB-9E335B2E3D6C}" dt="2022-12-22T10:59:14.753" v="2935" actId="478"/>
          <ac:picMkLst>
            <pc:docMk/>
            <pc:sldMk cId="3344968315" sldId="305"/>
            <ac:picMk id="3" creationId="{DC842172-546B-FC9E-AAD2-7EA8D3855D78}"/>
          </ac:picMkLst>
        </pc:picChg>
        <pc:picChg chg="add mod modCrop">
          <ac:chgData name="HAVISH MADHVAPATY" userId="71140313-2703-480b-b9ae-8f282742dbab" providerId="ADAL" clId="{37BF87AB-0340-4EA1-97BB-9E335B2E3D6C}" dt="2022-12-22T11:01:20.613" v="2944" actId="14100"/>
          <ac:picMkLst>
            <pc:docMk/>
            <pc:sldMk cId="3344968315" sldId="305"/>
            <ac:picMk id="4" creationId="{D2BCBDE9-3574-5938-1485-BFBFBCC0ABC0}"/>
          </ac:picMkLst>
        </pc:picChg>
        <pc:picChg chg="add mod">
          <ac:chgData name="HAVISH MADHVAPATY" userId="71140313-2703-480b-b9ae-8f282742dbab" providerId="ADAL" clId="{37BF87AB-0340-4EA1-97BB-9E335B2E3D6C}" dt="2022-12-22T11:01:23.496" v="2945" actId="1076"/>
          <ac:picMkLst>
            <pc:docMk/>
            <pc:sldMk cId="3344968315" sldId="305"/>
            <ac:picMk id="32" creationId="{7312B505-84AA-3A45-BE1B-D95ACBF6D39E}"/>
          </ac:picMkLst>
        </pc:picChg>
      </pc:sldChg>
      <pc:sldChg chg="add del setBg">
        <pc:chgData name="HAVISH MADHVAPATY" userId="71140313-2703-480b-b9ae-8f282742dbab" providerId="ADAL" clId="{37BF87AB-0340-4EA1-97BB-9E335B2E3D6C}" dt="2022-12-22T09:01:00.670" v="2863"/>
        <pc:sldMkLst>
          <pc:docMk/>
          <pc:sldMk cId="3756158832" sldId="305"/>
        </pc:sldMkLst>
      </pc:sldChg>
      <pc:sldChg chg="addSp delSp modSp add mod ord">
        <pc:chgData name="HAVISH MADHVAPATY" userId="71140313-2703-480b-b9ae-8f282742dbab" providerId="ADAL" clId="{37BF87AB-0340-4EA1-97BB-9E335B2E3D6C}" dt="2023-02-09T17:12:23.063" v="6442" actId="478"/>
        <pc:sldMkLst>
          <pc:docMk/>
          <pc:sldMk cId="347846123" sldId="306"/>
        </pc:sldMkLst>
        <pc:spChg chg="mod">
          <ac:chgData name="HAVISH MADHVAPATY" userId="71140313-2703-480b-b9ae-8f282742dbab" providerId="ADAL" clId="{37BF87AB-0340-4EA1-97BB-9E335B2E3D6C}" dt="2023-01-27T14:35:46.919" v="4889"/>
          <ac:spMkLst>
            <pc:docMk/>
            <pc:sldMk cId="347846123" sldId="306"/>
            <ac:spMk id="4" creationId="{AF017DDD-C0C2-8112-302D-D1110849AD84}"/>
          </ac:spMkLst>
        </pc:spChg>
        <pc:spChg chg="mod">
          <ac:chgData name="HAVISH MADHVAPATY" userId="71140313-2703-480b-b9ae-8f282742dbab" providerId="ADAL" clId="{37BF87AB-0340-4EA1-97BB-9E335B2E3D6C}" dt="2023-01-27T14:35:46.919" v="4889"/>
          <ac:spMkLst>
            <pc:docMk/>
            <pc:sldMk cId="347846123" sldId="306"/>
            <ac:spMk id="5" creationId="{005DB956-DD8C-F417-BDBF-69F281681510}"/>
          </ac:spMkLst>
        </pc:spChg>
        <pc:spChg chg="mod">
          <ac:chgData name="HAVISH MADHVAPATY" userId="71140313-2703-480b-b9ae-8f282742dbab" providerId="ADAL" clId="{37BF87AB-0340-4EA1-97BB-9E335B2E3D6C}" dt="2023-01-27T14:35:46.919" v="4889"/>
          <ac:spMkLst>
            <pc:docMk/>
            <pc:sldMk cId="347846123" sldId="306"/>
            <ac:spMk id="6" creationId="{42BF91EA-4E41-B23D-405D-CB45A4B67F17}"/>
          </ac:spMkLst>
        </pc:spChg>
        <pc:spChg chg="del mod">
          <ac:chgData name="HAVISH MADHVAPATY" userId="71140313-2703-480b-b9ae-8f282742dbab" providerId="ADAL" clId="{37BF87AB-0340-4EA1-97BB-9E335B2E3D6C}" dt="2023-02-09T17:12:23.063" v="6442" actId="478"/>
          <ac:spMkLst>
            <pc:docMk/>
            <pc:sldMk cId="347846123" sldId="306"/>
            <ac:spMk id="7" creationId="{49801DBF-8101-45D9-9486-964AB6F62F59}"/>
          </ac:spMkLst>
        </pc:spChg>
        <pc:spChg chg="del">
          <ac:chgData name="HAVISH MADHVAPATY" userId="71140313-2703-480b-b9ae-8f282742dbab" providerId="ADAL" clId="{37BF87AB-0340-4EA1-97BB-9E335B2E3D6C}" dt="2023-01-27T14:35:45.409" v="4887" actId="478"/>
          <ac:spMkLst>
            <pc:docMk/>
            <pc:sldMk cId="347846123" sldId="306"/>
            <ac:spMk id="8" creationId="{3AEE5587-AD3D-AB58-F00C-9020FB133AFB}"/>
          </ac:spMkLst>
        </pc:spChg>
        <pc:spChg chg="mod">
          <ac:chgData name="HAVISH MADHVAPATY" userId="71140313-2703-480b-b9ae-8f282742dbab" providerId="ADAL" clId="{37BF87AB-0340-4EA1-97BB-9E335B2E3D6C}" dt="2023-01-27T14:35:48.188" v="4890" actId="20577"/>
          <ac:spMkLst>
            <pc:docMk/>
            <pc:sldMk cId="347846123" sldId="306"/>
            <ac:spMk id="9" creationId="{F71985B7-074D-A531-6840-634EA3B4480F}"/>
          </ac:spMkLst>
        </pc:spChg>
        <pc:grpChg chg="add mod">
          <ac:chgData name="HAVISH MADHVAPATY" userId="71140313-2703-480b-b9ae-8f282742dbab" providerId="ADAL" clId="{37BF87AB-0340-4EA1-97BB-9E335B2E3D6C}" dt="2023-01-27T14:35:46.919" v="4889"/>
          <ac:grpSpMkLst>
            <pc:docMk/>
            <pc:sldMk cId="347846123" sldId="306"/>
            <ac:grpSpMk id="3" creationId="{290BA130-5736-91F3-3945-C6DA3F5E84FF}"/>
          </ac:grpSpMkLst>
        </pc:grpChg>
        <pc:grpChg chg="del">
          <ac:chgData name="HAVISH MADHVAPATY" userId="71140313-2703-480b-b9ae-8f282742dbab" providerId="ADAL" clId="{37BF87AB-0340-4EA1-97BB-9E335B2E3D6C}" dt="2022-12-22T11:04:13.488" v="3115" actId="478"/>
          <ac:grpSpMkLst>
            <pc:docMk/>
            <pc:sldMk cId="347846123" sldId="306"/>
            <ac:grpSpMk id="13" creationId="{03AD7F60-0C49-D0C8-4ACF-90A4D36B80D9}"/>
          </ac:grpSpMkLst>
        </pc:grpChg>
        <pc:picChg chg="add del mod">
          <ac:chgData name="HAVISH MADHVAPATY" userId="71140313-2703-480b-b9ae-8f282742dbab" providerId="ADAL" clId="{37BF87AB-0340-4EA1-97BB-9E335B2E3D6C}" dt="2023-01-27T14:35:45.409" v="4887" actId="478"/>
          <ac:picMkLst>
            <pc:docMk/>
            <pc:sldMk cId="347846123" sldId="306"/>
            <ac:picMk id="2" creationId="{7976B58D-B6C6-525C-F2D9-3E40456E6BAF}"/>
          </ac:picMkLst>
        </pc:picChg>
        <pc:picChg chg="del topLvl">
          <ac:chgData name="HAVISH MADHVAPATY" userId="71140313-2703-480b-b9ae-8f282742dbab" providerId="ADAL" clId="{37BF87AB-0340-4EA1-97BB-9E335B2E3D6C}" dt="2023-01-27T14:35:45.409" v="4887" actId="478"/>
          <ac:picMkLst>
            <pc:docMk/>
            <pc:sldMk cId="347846123" sldId="306"/>
            <ac:picMk id="10" creationId="{D2F6448B-5B97-FD13-6369-4E070C0B8EED}"/>
          </ac:picMkLst>
        </pc:picChg>
        <pc:picChg chg="del topLvl">
          <ac:chgData name="HAVISH MADHVAPATY" userId="71140313-2703-480b-b9ae-8f282742dbab" providerId="ADAL" clId="{37BF87AB-0340-4EA1-97BB-9E335B2E3D6C}" dt="2022-12-22T11:04:13.488" v="3115" actId="478"/>
          <ac:picMkLst>
            <pc:docMk/>
            <pc:sldMk cId="347846123" sldId="306"/>
            <ac:picMk id="12" creationId="{35E91D9B-5955-A7D6-D3DD-CB50AD0DA7B0}"/>
          </ac:picMkLst>
        </pc:picChg>
        <pc:picChg chg="del">
          <ac:chgData name="HAVISH MADHVAPATY" userId="71140313-2703-480b-b9ae-8f282742dbab" providerId="ADAL" clId="{37BF87AB-0340-4EA1-97BB-9E335B2E3D6C}" dt="2023-01-27T14:35:46.262" v="4888" actId="478"/>
          <ac:picMkLst>
            <pc:docMk/>
            <pc:sldMk cId="347846123" sldId="306"/>
            <ac:picMk id="36" creationId="{B659E773-8004-B6E9-CADB-1AB6C9C954EF}"/>
          </ac:picMkLst>
        </pc:picChg>
      </pc:sldChg>
      <pc:sldChg chg="add del setBg">
        <pc:chgData name="HAVISH MADHVAPATY" userId="71140313-2703-480b-b9ae-8f282742dbab" providerId="ADAL" clId="{37BF87AB-0340-4EA1-97BB-9E335B2E3D6C}" dt="2022-12-22T11:04:36.313" v="3119"/>
        <pc:sldMkLst>
          <pc:docMk/>
          <pc:sldMk cId="374040861" sldId="307"/>
        </pc:sldMkLst>
      </pc:sldChg>
      <pc:sldChg chg="addSp delSp modSp add mod ord">
        <pc:chgData name="HAVISH MADHVAPATY" userId="71140313-2703-480b-b9ae-8f282742dbab" providerId="ADAL" clId="{37BF87AB-0340-4EA1-97BB-9E335B2E3D6C}" dt="2022-12-22T11:20:03.507" v="3301" actId="1037"/>
        <pc:sldMkLst>
          <pc:docMk/>
          <pc:sldMk cId="4193990027" sldId="307"/>
        </pc:sldMkLst>
        <pc:spChg chg="mod">
          <ac:chgData name="HAVISH MADHVAPATY" userId="71140313-2703-480b-b9ae-8f282742dbab" providerId="ADAL" clId="{37BF87AB-0340-4EA1-97BB-9E335B2E3D6C}" dt="2022-12-22T11:19:01.960" v="3185"/>
          <ac:spMkLst>
            <pc:docMk/>
            <pc:sldMk cId="4193990027" sldId="307"/>
            <ac:spMk id="6" creationId="{60164743-68B6-76F5-F52A-8BFC049CFE37}"/>
          </ac:spMkLst>
        </pc:spChg>
        <pc:spChg chg="mod">
          <ac:chgData name="HAVISH MADHVAPATY" userId="71140313-2703-480b-b9ae-8f282742dbab" providerId="ADAL" clId="{37BF87AB-0340-4EA1-97BB-9E335B2E3D6C}" dt="2022-12-22T11:05:22.735" v="3178" actId="20577"/>
          <ac:spMkLst>
            <pc:docMk/>
            <pc:sldMk cId="4193990027" sldId="307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2-12-22T11:19:01.960" v="3185"/>
          <ac:spMkLst>
            <pc:docMk/>
            <pc:sldMk cId="4193990027" sldId="307"/>
            <ac:spMk id="8" creationId="{55DC42F5-8BE4-5157-3285-C2DC477FA56A}"/>
          </ac:spMkLst>
        </pc:spChg>
        <pc:spChg chg="mod">
          <ac:chgData name="HAVISH MADHVAPATY" userId="71140313-2703-480b-b9ae-8f282742dbab" providerId="ADAL" clId="{37BF87AB-0340-4EA1-97BB-9E335B2E3D6C}" dt="2022-12-22T11:19:01.960" v="3185"/>
          <ac:spMkLst>
            <pc:docMk/>
            <pc:sldMk cId="4193990027" sldId="307"/>
            <ac:spMk id="9" creationId="{23ED5880-9108-03CB-1679-F02DF6945FDD}"/>
          </ac:spMkLst>
        </pc:spChg>
        <pc:spChg chg="mod">
          <ac:chgData name="HAVISH MADHVAPATY" userId="71140313-2703-480b-b9ae-8f282742dbab" providerId="ADAL" clId="{37BF87AB-0340-4EA1-97BB-9E335B2E3D6C}" dt="2022-12-22T11:19:01.960" v="3185"/>
          <ac:spMkLst>
            <pc:docMk/>
            <pc:sldMk cId="4193990027" sldId="307"/>
            <ac:spMk id="10" creationId="{3F3C31C5-C120-71C8-5B0A-1502618DA541}"/>
          </ac:spMkLst>
        </pc:spChg>
        <pc:spChg chg="mod">
          <ac:chgData name="HAVISH MADHVAPATY" userId="71140313-2703-480b-b9ae-8f282742dbab" providerId="ADAL" clId="{37BF87AB-0340-4EA1-97BB-9E335B2E3D6C}" dt="2022-12-22T11:19:01.960" v="3185"/>
          <ac:spMkLst>
            <pc:docMk/>
            <pc:sldMk cId="4193990027" sldId="307"/>
            <ac:spMk id="12" creationId="{984D13B9-1952-A902-3CE0-E3CA1850ECFB}"/>
          </ac:spMkLst>
        </pc:spChg>
        <pc:spChg chg="mod">
          <ac:chgData name="HAVISH MADHVAPATY" userId="71140313-2703-480b-b9ae-8f282742dbab" providerId="ADAL" clId="{37BF87AB-0340-4EA1-97BB-9E335B2E3D6C}" dt="2022-12-22T11:19:01.960" v="3185"/>
          <ac:spMkLst>
            <pc:docMk/>
            <pc:sldMk cId="4193990027" sldId="307"/>
            <ac:spMk id="13" creationId="{F2006108-11E5-1143-C627-9E45B2316409}"/>
          </ac:spMkLst>
        </pc:spChg>
        <pc:spChg chg="mod">
          <ac:chgData name="HAVISH MADHVAPATY" userId="71140313-2703-480b-b9ae-8f282742dbab" providerId="ADAL" clId="{37BF87AB-0340-4EA1-97BB-9E335B2E3D6C}" dt="2022-12-22T11:19:01.960" v="3185"/>
          <ac:spMkLst>
            <pc:docMk/>
            <pc:sldMk cId="4193990027" sldId="307"/>
            <ac:spMk id="14" creationId="{B71C3EC8-94F9-4F6F-8084-6E551A32D80E}"/>
          </ac:spMkLst>
        </pc:spChg>
        <pc:spChg chg="mod">
          <ac:chgData name="HAVISH MADHVAPATY" userId="71140313-2703-480b-b9ae-8f282742dbab" providerId="ADAL" clId="{37BF87AB-0340-4EA1-97BB-9E335B2E3D6C}" dt="2022-12-22T11:19:01.960" v="3185"/>
          <ac:spMkLst>
            <pc:docMk/>
            <pc:sldMk cId="4193990027" sldId="307"/>
            <ac:spMk id="15" creationId="{36E055B3-45D8-3F2B-CE68-6DBA01F9994B}"/>
          </ac:spMkLst>
        </pc:spChg>
        <pc:spChg chg="add mod">
          <ac:chgData name="HAVISH MADHVAPATY" userId="71140313-2703-480b-b9ae-8f282742dbab" providerId="ADAL" clId="{37BF87AB-0340-4EA1-97BB-9E335B2E3D6C}" dt="2022-12-22T11:19:58.102" v="3294" actId="20577"/>
          <ac:spMkLst>
            <pc:docMk/>
            <pc:sldMk cId="4193990027" sldId="307"/>
            <ac:spMk id="16" creationId="{9327E7B9-0A05-79CC-F18D-487759A53446}"/>
          </ac:spMkLst>
        </pc:spChg>
        <pc:spChg chg="add del">
          <ac:chgData name="HAVISH MADHVAPATY" userId="71140313-2703-480b-b9ae-8f282742dbab" providerId="ADAL" clId="{37BF87AB-0340-4EA1-97BB-9E335B2E3D6C}" dt="2022-12-22T11:18:43.450" v="3181" actId="478"/>
          <ac:spMkLst>
            <pc:docMk/>
            <pc:sldMk cId="4193990027" sldId="307"/>
            <ac:spMk id="29" creationId="{72041814-8AF8-5B86-E757-E7809F8FEC00}"/>
          </ac:spMkLst>
        </pc:spChg>
        <pc:spChg chg="add del">
          <ac:chgData name="HAVISH MADHVAPATY" userId="71140313-2703-480b-b9ae-8f282742dbab" providerId="ADAL" clId="{37BF87AB-0340-4EA1-97BB-9E335B2E3D6C}" dt="2022-12-22T11:18:43.450" v="3181" actId="478"/>
          <ac:spMkLst>
            <pc:docMk/>
            <pc:sldMk cId="4193990027" sldId="307"/>
            <ac:spMk id="30" creationId="{843DA403-3780-C246-BD02-1CEFDE3B536E}"/>
          </ac:spMkLst>
        </pc:spChg>
        <pc:grpChg chg="add mod">
          <ac:chgData name="HAVISH MADHVAPATY" userId="71140313-2703-480b-b9ae-8f282742dbab" providerId="ADAL" clId="{37BF87AB-0340-4EA1-97BB-9E335B2E3D6C}" dt="2022-12-22T11:19:18.771" v="3189" actId="1076"/>
          <ac:grpSpMkLst>
            <pc:docMk/>
            <pc:sldMk cId="4193990027" sldId="307"/>
            <ac:grpSpMk id="5" creationId="{CB96EFA3-7493-07C4-E880-64D6BC77ECEC}"/>
          </ac:grpSpMkLst>
        </pc:grpChg>
        <pc:grpChg chg="add mod">
          <ac:chgData name="HAVISH MADHVAPATY" userId="71140313-2703-480b-b9ae-8f282742dbab" providerId="ADAL" clId="{37BF87AB-0340-4EA1-97BB-9E335B2E3D6C}" dt="2022-12-22T11:20:03.507" v="3301" actId="1037"/>
          <ac:grpSpMkLst>
            <pc:docMk/>
            <pc:sldMk cId="4193990027" sldId="307"/>
            <ac:grpSpMk id="11" creationId="{3E295A27-0BF3-91AF-0BF3-59C420B244D4}"/>
          </ac:grpSpMkLst>
        </pc:grpChg>
        <pc:grpChg chg="add del">
          <ac:chgData name="HAVISH MADHVAPATY" userId="71140313-2703-480b-b9ae-8f282742dbab" providerId="ADAL" clId="{37BF87AB-0340-4EA1-97BB-9E335B2E3D6C}" dt="2022-12-22T11:18:43.450" v="3181" actId="478"/>
          <ac:grpSpMkLst>
            <pc:docMk/>
            <pc:sldMk cId="4193990027" sldId="307"/>
            <ac:grpSpMk id="19" creationId="{4297230B-442D-4F1D-5E57-04BE9C67B12F}"/>
          </ac:grpSpMkLst>
        </pc:grpChg>
        <pc:grpChg chg="add del">
          <ac:chgData name="HAVISH MADHVAPATY" userId="71140313-2703-480b-b9ae-8f282742dbab" providerId="ADAL" clId="{37BF87AB-0340-4EA1-97BB-9E335B2E3D6C}" dt="2022-12-22T11:18:43.450" v="3181" actId="478"/>
          <ac:grpSpMkLst>
            <pc:docMk/>
            <pc:sldMk cId="4193990027" sldId="307"/>
            <ac:grpSpMk id="33" creationId="{56602531-94C4-26CD-818F-7B26C70E19E1}"/>
          </ac:grpSpMkLst>
        </pc:grpChg>
        <pc:picChg chg="add mod">
          <ac:chgData name="HAVISH MADHVAPATY" userId="71140313-2703-480b-b9ae-8f282742dbab" providerId="ADAL" clId="{37BF87AB-0340-4EA1-97BB-9E335B2E3D6C}" dt="2022-12-22T11:18:51.062" v="3184" actId="1076"/>
          <ac:picMkLst>
            <pc:docMk/>
            <pc:sldMk cId="4193990027" sldId="307"/>
            <ac:picMk id="3" creationId="{DAC9212A-8C5E-0017-36AE-FA315D5EA734}"/>
          </ac:picMkLst>
        </pc:picChg>
        <pc:picChg chg="add del">
          <ac:chgData name="HAVISH MADHVAPATY" userId="71140313-2703-480b-b9ae-8f282742dbab" providerId="ADAL" clId="{37BF87AB-0340-4EA1-97BB-9E335B2E3D6C}" dt="2022-12-22T11:18:43.450" v="3181" actId="478"/>
          <ac:picMkLst>
            <pc:docMk/>
            <pc:sldMk cId="4193990027" sldId="307"/>
            <ac:picMk id="4" creationId="{D2BCBDE9-3574-5938-1485-BFBFBCC0ABC0}"/>
          </ac:picMkLst>
        </pc:picChg>
        <pc:picChg chg="add del">
          <ac:chgData name="HAVISH MADHVAPATY" userId="71140313-2703-480b-b9ae-8f282742dbab" providerId="ADAL" clId="{37BF87AB-0340-4EA1-97BB-9E335B2E3D6C}" dt="2022-12-22T11:18:43.450" v="3181" actId="478"/>
          <ac:picMkLst>
            <pc:docMk/>
            <pc:sldMk cId="4193990027" sldId="307"/>
            <ac:picMk id="32" creationId="{7312B505-84AA-3A45-BE1B-D95ACBF6D39E}"/>
          </ac:picMkLst>
        </pc:picChg>
      </pc:sldChg>
      <pc:sldChg chg="addSp delSp modSp add mod ord">
        <pc:chgData name="HAVISH MADHVAPATY" userId="71140313-2703-480b-b9ae-8f282742dbab" providerId="ADAL" clId="{37BF87AB-0340-4EA1-97BB-9E335B2E3D6C}" dt="2023-02-09T17:12:25.349" v="6443" actId="478"/>
        <pc:sldMkLst>
          <pc:docMk/>
          <pc:sldMk cId="1787400516" sldId="308"/>
        </pc:sldMkLst>
        <pc:spChg chg="mod">
          <ac:chgData name="HAVISH MADHVAPATY" userId="71140313-2703-480b-b9ae-8f282742dbab" providerId="ADAL" clId="{37BF87AB-0340-4EA1-97BB-9E335B2E3D6C}" dt="2023-01-27T14:35:52.992" v="4893"/>
          <ac:spMkLst>
            <pc:docMk/>
            <pc:sldMk cId="1787400516" sldId="308"/>
            <ac:spMk id="5" creationId="{815E48A0-3439-4F78-06C1-9B4C70C19B2A}"/>
          </ac:spMkLst>
        </pc:spChg>
        <pc:spChg chg="mod">
          <ac:chgData name="HAVISH MADHVAPATY" userId="71140313-2703-480b-b9ae-8f282742dbab" providerId="ADAL" clId="{37BF87AB-0340-4EA1-97BB-9E335B2E3D6C}" dt="2023-01-27T14:35:52.992" v="4893"/>
          <ac:spMkLst>
            <pc:docMk/>
            <pc:sldMk cId="1787400516" sldId="308"/>
            <ac:spMk id="6" creationId="{D00B5DA9-B508-6E3D-A578-C902FFFA6AB9}"/>
          </ac:spMkLst>
        </pc:spChg>
        <pc:spChg chg="del mod">
          <ac:chgData name="HAVISH MADHVAPATY" userId="71140313-2703-480b-b9ae-8f282742dbab" providerId="ADAL" clId="{37BF87AB-0340-4EA1-97BB-9E335B2E3D6C}" dt="2023-02-09T17:12:25.349" v="6443" actId="478"/>
          <ac:spMkLst>
            <pc:docMk/>
            <pc:sldMk cId="1787400516" sldId="308"/>
            <ac:spMk id="7" creationId="{49801DBF-8101-45D9-9486-964AB6F62F59}"/>
          </ac:spMkLst>
        </pc:spChg>
        <pc:spChg chg="del">
          <ac:chgData name="HAVISH MADHVAPATY" userId="71140313-2703-480b-b9ae-8f282742dbab" providerId="ADAL" clId="{37BF87AB-0340-4EA1-97BB-9E335B2E3D6C}" dt="2023-01-27T14:35:52.586" v="4892" actId="478"/>
          <ac:spMkLst>
            <pc:docMk/>
            <pc:sldMk cId="1787400516" sldId="308"/>
            <ac:spMk id="8" creationId="{3AEE5587-AD3D-AB58-F00C-9020FB133AFB}"/>
          </ac:spMkLst>
        </pc:spChg>
        <pc:spChg chg="mod">
          <ac:chgData name="HAVISH MADHVAPATY" userId="71140313-2703-480b-b9ae-8f282742dbab" providerId="ADAL" clId="{37BF87AB-0340-4EA1-97BB-9E335B2E3D6C}" dt="2023-01-27T14:35:52.992" v="4893"/>
          <ac:spMkLst>
            <pc:docMk/>
            <pc:sldMk cId="1787400516" sldId="308"/>
            <ac:spMk id="9" creationId="{3964D9E0-3F93-DD71-BB06-3F6738F1ABC7}"/>
          </ac:spMkLst>
        </pc:spChg>
        <pc:spChg chg="mod">
          <ac:chgData name="HAVISH MADHVAPATY" userId="71140313-2703-480b-b9ae-8f282742dbab" providerId="ADAL" clId="{37BF87AB-0340-4EA1-97BB-9E335B2E3D6C}" dt="2023-01-27T14:35:54.971" v="4894" actId="20577"/>
          <ac:spMkLst>
            <pc:docMk/>
            <pc:sldMk cId="1787400516" sldId="308"/>
            <ac:spMk id="11" creationId="{09656F29-7BD2-DFB9-1FBB-3844CC5E6E6D}"/>
          </ac:spMkLst>
        </pc:spChg>
        <pc:grpChg chg="add mod">
          <ac:chgData name="HAVISH MADHVAPATY" userId="71140313-2703-480b-b9ae-8f282742dbab" providerId="ADAL" clId="{37BF87AB-0340-4EA1-97BB-9E335B2E3D6C}" dt="2023-01-27T14:35:52.992" v="4893"/>
          <ac:grpSpMkLst>
            <pc:docMk/>
            <pc:sldMk cId="1787400516" sldId="308"/>
            <ac:grpSpMk id="4" creationId="{4348031D-B655-0EBB-5594-0416E3B8A550}"/>
          </ac:grpSpMkLst>
        </pc:grpChg>
        <pc:picChg chg="del">
          <ac:chgData name="HAVISH MADHVAPATY" userId="71140313-2703-480b-b9ae-8f282742dbab" providerId="ADAL" clId="{37BF87AB-0340-4EA1-97BB-9E335B2E3D6C}" dt="2023-01-27T14:35:52.586" v="4892" actId="478"/>
          <ac:picMkLst>
            <pc:docMk/>
            <pc:sldMk cId="1787400516" sldId="308"/>
            <ac:picMk id="2" creationId="{7976B58D-B6C6-525C-F2D9-3E40456E6BAF}"/>
          </ac:picMkLst>
        </pc:picChg>
        <pc:picChg chg="add del mod modCrop">
          <ac:chgData name="HAVISH MADHVAPATY" userId="71140313-2703-480b-b9ae-8f282742dbab" providerId="ADAL" clId="{37BF87AB-0340-4EA1-97BB-9E335B2E3D6C}" dt="2023-01-27T14:35:50.398" v="4891" actId="478"/>
          <ac:picMkLst>
            <pc:docMk/>
            <pc:sldMk cId="1787400516" sldId="308"/>
            <ac:picMk id="3" creationId="{580A102E-294A-ACC4-2540-A70EF59FCEDA}"/>
          </ac:picMkLst>
        </pc:picChg>
        <pc:picChg chg="del">
          <ac:chgData name="HAVISH MADHVAPATY" userId="71140313-2703-480b-b9ae-8f282742dbab" providerId="ADAL" clId="{37BF87AB-0340-4EA1-97BB-9E335B2E3D6C}" dt="2023-01-27T14:35:52.586" v="4892" actId="478"/>
          <ac:picMkLst>
            <pc:docMk/>
            <pc:sldMk cId="1787400516" sldId="308"/>
            <ac:picMk id="10" creationId="{D2F6448B-5B97-FD13-6369-4E070C0B8EED}"/>
          </ac:picMkLst>
        </pc:picChg>
        <pc:picChg chg="del">
          <ac:chgData name="HAVISH MADHVAPATY" userId="71140313-2703-480b-b9ae-8f282742dbab" providerId="ADAL" clId="{37BF87AB-0340-4EA1-97BB-9E335B2E3D6C}" dt="2023-01-27T14:35:52.586" v="4892" actId="478"/>
          <ac:picMkLst>
            <pc:docMk/>
            <pc:sldMk cId="1787400516" sldId="308"/>
            <ac:picMk id="36" creationId="{B659E773-8004-B6E9-CADB-1AB6C9C954EF}"/>
          </ac:picMkLst>
        </pc:picChg>
      </pc:sldChg>
      <pc:sldChg chg="add del setBg">
        <pc:chgData name="HAVISH MADHVAPATY" userId="71140313-2703-480b-b9ae-8f282742dbab" providerId="ADAL" clId="{37BF87AB-0340-4EA1-97BB-9E335B2E3D6C}" dt="2022-12-22T11:23:22.879" v="3458"/>
        <pc:sldMkLst>
          <pc:docMk/>
          <pc:sldMk cId="573000270" sldId="309"/>
        </pc:sldMkLst>
      </pc:sldChg>
      <pc:sldChg chg="add del ord">
        <pc:chgData name="HAVISH MADHVAPATY" userId="71140313-2703-480b-b9ae-8f282742dbab" providerId="ADAL" clId="{37BF87AB-0340-4EA1-97BB-9E335B2E3D6C}" dt="2022-12-22T11:23:19.360" v="3456" actId="47"/>
        <pc:sldMkLst>
          <pc:docMk/>
          <pc:sldMk cId="1240254822" sldId="309"/>
        </pc:sldMkLst>
      </pc:sldChg>
      <pc:sldChg chg="addSp delSp modSp add mod">
        <pc:chgData name="HAVISH MADHVAPATY" userId="71140313-2703-480b-b9ae-8f282742dbab" providerId="ADAL" clId="{37BF87AB-0340-4EA1-97BB-9E335B2E3D6C}" dt="2022-12-22T11:28:18.597" v="3570"/>
        <pc:sldMkLst>
          <pc:docMk/>
          <pc:sldMk cId="3579990694" sldId="309"/>
        </pc:sldMkLst>
        <pc:spChg chg="mod">
          <ac:chgData name="HAVISH MADHVAPATY" userId="71140313-2703-480b-b9ae-8f282742dbab" providerId="ADAL" clId="{37BF87AB-0340-4EA1-97BB-9E335B2E3D6C}" dt="2022-12-22T11:23:28.288" v="3469" actId="20577"/>
          <ac:spMkLst>
            <pc:docMk/>
            <pc:sldMk cId="3579990694" sldId="309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2-12-22T11:27:48.514" v="3552"/>
          <ac:spMkLst>
            <pc:docMk/>
            <pc:sldMk cId="3579990694" sldId="309"/>
            <ac:spMk id="11" creationId="{281D1769-09D2-E2E0-A360-2445306A0149}"/>
          </ac:spMkLst>
        </pc:spChg>
        <pc:spChg chg="mod">
          <ac:chgData name="HAVISH MADHVAPATY" userId="71140313-2703-480b-b9ae-8f282742dbab" providerId="ADAL" clId="{37BF87AB-0340-4EA1-97BB-9E335B2E3D6C}" dt="2022-12-22T11:27:48.514" v="3552"/>
          <ac:spMkLst>
            <pc:docMk/>
            <pc:sldMk cId="3579990694" sldId="309"/>
            <ac:spMk id="12" creationId="{CD69CB86-B147-FE54-38CB-DD3E3032B915}"/>
          </ac:spMkLst>
        </pc:spChg>
        <pc:spChg chg="mod">
          <ac:chgData name="HAVISH MADHVAPATY" userId="71140313-2703-480b-b9ae-8f282742dbab" providerId="ADAL" clId="{37BF87AB-0340-4EA1-97BB-9E335B2E3D6C}" dt="2022-12-22T11:27:48.514" v="3552"/>
          <ac:spMkLst>
            <pc:docMk/>
            <pc:sldMk cId="3579990694" sldId="309"/>
            <ac:spMk id="13" creationId="{B690B724-B0D0-C4C5-ABD4-B0A8932B8896}"/>
          </ac:spMkLst>
        </pc:spChg>
        <pc:spChg chg="mod">
          <ac:chgData name="HAVISH MADHVAPATY" userId="71140313-2703-480b-b9ae-8f282742dbab" providerId="ADAL" clId="{37BF87AB-0340-4EA1-97BB-9E335B2E3D6C}" dt="2022-12-22T11:27:48.514" v="3552"/>
          <ac:spMkLst>
            <pc:docMk/>
            <pc:sldMk cId="3579990694" sldId="309"/>
            <ac:spMk id="15" creationId="{25F8C553-DEE4-C3FA-E40C-3B9CD1399583}"/>
          </ac:spMkLst>
        </pc:spChg>
        <pc:spChg chg="add mod">
          <ac:chgData name="HAVISH MADHVAPATY" userId="71140313-2703-480b-b9ae-8f282742dbab" providerId="ADAL" clId="{37BF87AB-0340-4EA1-97BB-9E335B2E3D6C}" dt="2022-12-22T11:27:52.355" v="3553" actId="1076"/>
          <ac:spMkLst>
            <pc:docMk/>
            <pc:sldMk cId="3579990694" sldId="309"/>
            <ac:spMk id="19" creationId="{BDA2855A-F889-BC79-26EB-7D7B99ECE90D}"/>
          </ac:spMkLst>
        </pc:spChg>
        <pc:spChg chg="mod">
          <ac:chgData name="HAVISH MADHVAPATY" userId="71140313-2703-480b-b9ae-8f282742dbab" providerId="ADAL" clId="{37BF87AB-0340-4EA1-97BB-9E335B2E3D6C}" dt="2022-12-22T11:28:18.597" v="3570"/>
          <ac:spMkLst>
            <pc:docMk/>
            <pc:sldMk cId="3579990694" sldId="309"/>
            <ac:spMk id="21" creationId="{C84D8369-9EDB-B16F-8CFE-DF6DEB3BDFFE}"/>
          </ac:spMkLst>
        </pc:spChg>
        <pc:spChg chg="mod">
          <ac:chgData name="HAVISH MADHVAPATY" userId="71140313-2703-480b-b9ae-8f282742dbab" providerId="ADAL" clId="{37BF87AB-0340-4EA1-97BB-9E335B2E3D6C}" dt="2022-12-22T11:28:18.597" v="3570"/>
          <ac:spMkLst>
            <pc:docMk/>
            <pc:sldMk cId="3579990694" sldId="309"/>
            <ac:spMk id="22" creationId="{8061F905-57DC-6694-793D-869AB03F2FF9}"/>
          </ac:spMkLst>
        </pc:spChg>
        <pc:spChg chg="del mod">
          <ac:chgData name="HAVISH MADHVAPATY" userId="71140313-2703-480b-b9ae-8f282742dbab" providerId="ADAL" clId="{37BF87AB-0340-4EA1-97BB-9E335B2E3D6C}" dt="2022-12-22T11:27:48.267" v="3551" actId="21"/>
          <ac:spMkLst>
            <pc:docMk/>
            <pc:sldMk cId="3579990694" sldId="309"/>
            <ac:spMk id="29" creationId="{EBF44469-CB21-42D2-F20A-4104944825AB}"/>
          </ac:spMkLst>
        </pc:spChg>
        <pc:spChg chg="mod">
          <ac:chgData name="HAVISH MADHVAPATY" userId="71140313-2703-480b-b9ae-8f282742dbab" providerId="ADAL" clId="{37BF87AB-0340-4EA1-97BB-9E335B2E3D6C}" dt="2022-12-22T11:28:04.643" v="3556" actId="1076"/>
          <ac:spMkLst>
            <pc:docMk/>
            <pc:sldMk cId="3579990694" sldId="309"/>
            <ac:spMk id="30" creationId="{0C273881-60E7-44A0-3218-3DF2D0937A59}"/>
          </ac:spMkLst>
        </pc:spChg>
        <pc:spChg chg="mod">
          <ac:chgData name="HAVISH MADHVAPATY" userId="71140313-2703-480b-b9ae-8f282742dbab" providerId="ADAL" clId="{37BF87AB-0340-4EA1-97BB-9E335B2E3D6C}" dt="2022-12-22T11:28:18.597" v="3570"/>
          <ac:spMkLst>
            <pc:docMk/>
            <pc:sldMk cId="3579990694" sldId="309"/>
            <ac:spMk id="31" creationId="{63D1946A-2A6E-FBF6-B640-19E423D59A11}"/>
          </ac:spMkLst>
        </pc:spChg>
        <pc:spChg chg="mod">
          <ac:chgData name="HAVISH MADHVAPATY" userId="71140313-2703-480b-b9ae-8f282742dbab" providerId="ADAL" clId="{37BF87AB-0340-4EA1-97BB-9E335B2E3D6C}" dt="2022-12-22T11:28:18.597" v="3570"/>
          <ac:spMkLst>
            <pc:docMk/>
            <pc:sldMk cId="3579990694" sldId="309"/>
            <ac:spMk id="33" creationId="{8C5D6675-A3E1-BD80-E491-3CD5083EF79B}"/>
          </ac:spMkLst>
        </pc:spChg>
        <pc:grpChg chg="add mod">
          <ac:chgData name="HAVISH MADHVAPATY" userId="71140313-2703-480b-b9ae-8f282742dbab" providerId="ADAL" clId="{37BF87AB-0340-4EA1-97BB-9E335B2E3D6C}" dt="2022-12-22T11:27:52.355" v="3553" actId="1076"/>
          <ac:grpSpMkLst>
            <pc:docMk/>
            <pc:sldMk cId="3579990694" sldId="309"/>
            <ac:grpSpMk id="10" creationId="{932E1C77-E694-76A7-79FF-028B388D8F99}"/>
          </ac:grpSpMkLst>
        </pc:grpChg>
        <pc:grpChg chg="add mod">
          <ac:chgData name="HAVISH MADHVAPATY" userId="71140313-2703-480b-b9ae-8f282742dbab" providerId="ADAL" clId="{37BF87AB-0340-4EA1-97BB-9E335B2E3D6C}" dt="2022-12-22T11:28:18.597" v="3570"/>
          <ac:grpSpMkLst>
            <pc:docMk/>
            <pc:sldMk cId="3579990694" sldId="309"/>
            <ac:grpSpMk id="20" creationId="{BA0353D8-41CE-9AC1-3F16-2EA790951EC5}"/>
          </ac:grpSpMkLst>
        </pc:grpChg>
        <pc:grpChg chg="del mod">
          <ac:chgData name="HAVISH MADHVAPATY" userId="71140313-2703-480b-b9ae-8f282742dbab" providerId="ADAL" clId="{37BF87AB-0340-4EA1-97BB-9E335B2E3D6C}" dt="2022-12-22T11:28:18.327" v="3569" actId="21"/>
          <ac:grpSpMkLst>
            <pc:docMk/>
            <pc:sldMk cId="3579990694" sldId="309"/>
            <ac:grpSpMk id="23" creationId="{F2F1BC27-4AC0-10F4-D6E8-7356547E43CB}"/>
          </ac:grpSpMkLst>
        </pc:grpChg>
        <pc:grpChg chg="del mod">
          <ac:chgData name="HAVISH MADHVAPATY" userId="71140313-2703-480b-b9ae-8f282742dbab" providerId="ADAL" clId="{37BF87AB-0340-4EA1-97BB-9E335B2E3D6C}" dt="2022-12-22T11:27:48.267" v="3551" actId="21"/>
          <ac:grpSpMkLst>
            <pc:docMk/>
            <pc:sldMk cId="3579990694" sldId="309"/>
            <ac:grpSpMk id="28" creationId="{CD96CE27-43CA-7FBE-DD44-6C7BA1FAB6CF}"/>
          </ac:grpSpMkLst>
        </pc:grpChg>
        <pc:picChg chg="del">
          <ac:chgData name="HAVISH MADHVAPATY" userId="71140313-2703-480b-b9ae-8f282742dbab" providerId="ADAL" clId="{37BF87AB-0340-4EA1-97BB-9E335B2E3D6C}" dt="2022-12-22T11:27:10.235" v="3537" actId="478"/>
          <ac:picMkLst>
            <pc:docMk/>
            <pc:sldMk cId="3579990694" sldId="309"/>
            <ac:picMk id="3" creationId="{26A14614-D0BC-2D6B-21AB-094ADE7CC681}"/>
          </ac:picMkLst>
        </pc:picChg>
        <pc:picChg chg="add mod">
          <ac:chgData name="HAVISH MADHVAPATY" userId="71140313-2703-480b-b9ae-8f282742dbab" providerId="ADAL" clId="{37BF87AB-0340-4EA1-97BB-9E335B2E3D6C}" dt="2022-12-22T11:27:18.070" v="3541" actId="1076"/>
          <ac:picMkLst>
            <pc:docMk/>
            <pc:sldMk cId="3579990694" sldId="309"/>
            <ac:picMk id="4" creationId="{B378A784-45F9-1A57-8EBF-B44960FAA341}"/>
          </ac:picMkLst>
        </pc:picChg>
        <pc:picChg chg="del">
          <ac:chgData name="HAVISH MADHVAPATY" userId="71140313-2703-480b-b9ae-8f282742dbab" providerId="ADAL" clId="{37BF87AB-0340-4EA1-97BB-9E335B2E3D6C}" dt="2022-12-22T11:27:10.730" v="3538" actId="478"/>
          <ac:picMkLst>
            <pc:docMk/>
            <pc:sldMk cId="3579990694" sldId="309"/>
            <ac:picMk id="5" creationId="{E6E6B96D-DFD9-2486-7C7E-B0520A4C159F}"/>
          </ac:picMkLst>
        </pc:picChg>
        <pc:picChg chg="add mod">
          <ac:chgData name="HAVISH MADHVAPATY" userId="71140313-2703-480b-b9ae-8f282742dbab" providerId="ADAL" clId="{37BF87AB-0340-4EA1-97BB-9E335B2E3D6C}" dt="2022-12-22T11:27:33.089" v="3546" actId="1076"/>
          <ac:picMkLst>
            <pc:docMk/>
            <pc:sldMk cId="3579990694" sldId="309"/>
            <ac:picMk id="6" creationId="{606932D4-B6D2-416C-A876-4C25AE1C16B1}"/>
          </ac:picMkLst>
        </pc:picChg>
        <pc:picChg chg="add mod">
          <ac:chgData name="HAVISH MADHVAPATY" userId="71140313-2703-480b-b9ae-8f282742dbab" providerId="ADAL" clId="{37BF87AB-0340-4EA1-97BB-9E335B2E3D6C}" dt="2022-12-22T11:28:15.997" v="3568" actId="1035"/>
          <ac:picMkLst>
            <pc:docMk/>
            <pc:sldMk cId="3579990694" sldId="309"/>
            <ac:picMk id="8" creationId="{21199A4C-373B-6638-8F62-A97463D8F89A}"/>
          </ac:picMkLst>
        </pc:picChg>
        <pc:picChg chg="del">
          <ac:chgData name="HAVISH MADHVAPATY" userId="71140313-2703-480b-b9ae-8f282742dbab" providerId="ADAL" clId="{37BF87AB-0340-4EA1-97BB-9E335B2E3D6C}" dt="2022-12-22T11:24:16.282" v="3484" actId="478"/>
          <ac:picMkLst>
            <pc:docMk/>
            <pc:sldMk cId="3579990694" sldId="309"/>
            <ac:picMk id="9" creationId="{93E48DB7-6A28-6FBE-0D2F-F1B0A04FF383}"/>
          </ac:picMkLst>
        </pc:picChg>
        <pc:picChg chg="del">
          <ac:chgData name="HAVISH MADHVAPATY" userId="71140313-2703-480b-b9ae-8f282742dbab" providerId="ADAL" clId="{37BF87AB-0340-4EA1-97BB-9E335B2E3D6C}" dt="2022-12-22T11:24:18.260" v="3485" actId="478"/>
          <ac:picMkLst>
            <pc:docMk/>
            <pc:sldMk cId="3579990694" sldId="309"/>
            <ac:picMk id="32" creationId="{E618EEF3-EFC6-3620-768D-89EFE61B255D}"/>
          </ac:picMkLst>
        </pc:picChg>
        <pc:picChg chg="del">
          <ac:chgData name="HAVISH MADHVAPATY" userId="71140313-2703-480b-b9ae-8f282742dbab" providerId="ADAL" clId="{37BF87AB-0340-4EA1-97BB-9E335B2E3D6C}" dt="2022-12-22T11:24:18.260" v="3485" actId="478"/>
          <ac:picMkLst>
            <pc:docMk/>
            <pc:sldMk cId="3579990694" sldId="309"/>
            <ac:picMk id="34" creationId="{55CA3E83-8189-EBDA-A493-600A385B09A3}"/>
          </ac:picMkLst>
        </pc:picChg>
      </pc:sldChg>
      <pc:sldChg chg="addSp delSp modSp add mod">
        <pc:chgData name="HAVISH MADHVAPATY" userId="71140313-2703-480b-b9ae-8f282742dbab" providerId="ADAL" clId="{37BF87AB-0340-4EA1-97BB-9E335B2E3D6C}" dt="2022-12-22T11:30:02.456" v="3634" actId="1038"/>
        <pc:sldMkLst>
          <pc:docMk/>
          <pc:sldMk cId="3520990619" sldId="310"/>
        </pc:sldMkLst>
        <pc:spChg chg="add mod">
          <ac:chgData name="HAVISH MADHVAPATY" userId="71140313-2703-480b-b9ae-8f282742dbab" providerId="ADAL" clId="{37BF87AB-0340-4EA1-97BB-9E335B2E3D6C}" dt="2022-12-22T11:29:48.008" v="3629" actId="14100"/>
          <ac:spMkLst>
            <pc:docMk/>
            <pc:sldMk cId="3520990619" sldId="310"/>
            <ac:spMk id="5" creationId="{000EFC72-D9F6-ECE3-1279-81E2641446B5}"/>
          </ac:spMkLst>
        </pc:spChg>
        <pc:spChg chg="mod">
          <ac:chgData name="HAVISH MADHVAPATY" userId="71140313-2703-480b-b9ae-8f282742dbab" providerId="ADAL" clId="{37BF87AB-0340-4EA1-97BB-9E335B2E3D6C}" dt="2022-12-22T11:29:56.125" v="3630"/>
          <ac:spMkLst>
            <pc:docMk/>
            <pc:sldMk cId="3520990619" sldId="310"/>
            <ac:spMk id="8" creationId="{FE8E78CB-8708-E4D5-A438-E5D267BE8B92}"/>
          </ac:spMkLst>
        </pc:spChg>
        <pc:spChg chg="mod">
          <ac:chgData name="HAVISH MADHVAPATY" userId="71140313-2703-480b-b9ae-8f282742dbab" providerId="ADAL" clId="{37BF87AB-0340-4EA1-97BB-9E335B2E3D6C}" dt="2022-12-22T11:29:56.125" v="3630"/>
          <ac:spMkLst>
            <pc:docMk/>
            <pc:sldMk cId="3520990619" sldId="310"/>
            <ac:spMk id="9" creationId="{7964EF18-C493-EABC-0091-CDE2D3D623AC}"/>
          </ac:spMkLst>
        </pc:spChg>
        <pc:spChg chg="mod">
          <ac:chgData name="HAVISH MADHVAPATY" userId="71140313-2703-480b-b9ae-8f282742dbab" providerId="ADAL" clId="{37BF87AB-0340-4EA1-97BB-9E335B2E3D6C}" dt="2022-12-22T11:29:56.125" v="3630"/>
          <ac:spMkLst>
            <pc:docMk/>
            <pc:sldMk cId="3520990619" sldId="310"/>
            <ac:spMk id="10" creationId="{9DAD9B30-EF47-1C5A-FD14-BBE6B2124F9C}"/>
          </ac:spMkLst>
        </pc:spChg>
        <pc:spChg chg="mod">
          <ac:chgData name="HAVISH MADHVAPATY" userId="71140313-2703-480b-b9ae-8f282742dbab" providerId="ADAL" clId="{37BF87AB-0340-4EA1-97BB-9E335B2E3D6C}" dt="2022-12-22T11:29:56.125" v="3630"/>
          <ac:spMkLst>
            <pc:docMk/>
            <pc:sldMk cId="3520990619" sldId="310"/>
            <ac:spMk id="11" creationId="{E28D8D92-F32F-14BD-5FDB-56AA459FE897}"/>
          </ac:spMkLst>
        </pc:spChg>
        <pc:spChg chg="mod">
          <ac:chgData name="HAVISH MADHVAPATY" userId="71140313-2703-480b-b9ae-8f282742dbab" providerId="ADAL" clId="{37BF87AB-0340-4EA1-97BB-9E335B2E3D6C}" dt="2022-12-22T11:29:30.102" v="3626" actId="20577"/>
          <ac:spMkLst>
            <pc:docMk/>
            <pc:sldMk cId="3520990619" sldId="310"/>
            <ac:spMk id="12" creationId="{EAEE4B0B-EBEE-CA18-A72A-594577BB58BD}"/>
          </ac:spMkLst>
        </pc:spChg>
        <pc:grpChg chg="add mod">
          <ac:chgData name="HAVISH MADHVAPATY" userId="71140313-2703-480b-b9ae-8f282742dbab" providerId="ADAL" clId="{37BF87AB-0340-4EA1-97BB-9E335B2E3D6C}" dt="2022-12-22T11:30:02.456" v="3634" actId="1038"/>
          <ac:grpSpMkLst>
            <pc:docMk/>
            <pc:sldMk cId="3520990619" sldId="310"/>
            <ac:grpSpMk id="6" creationId="{60265137-712C-F3B4-BC4C-380A22DCF9DA}"/>
          </ac:grpSpMkLst>
        </pc:grpChg>
        <pc:picChg chg="del">
          <ac:chgData name="HAVISH MADHVAPATY" userId="71140313-2703-480b-b9ae-8f282742dbab" providerId="ADAL" clId="{37BF87AB-0340-4EA1-97BB-9E335B2E3D6C}" dt="2022-12-22T11:29:11.849" v="3574" actId="478"/>
          <ac:picMkLst>
            <pc:docMk/>
            <pc:sldMk cId="3520990619" sldId="310"/>
            <ac:picMk id="3" creationId="{CA5A36BE-0004-C1B9-C727-BC72A5202F4C}"/>
          </ac:picMkLst>
        </pc:picChg>
        <pc:picChg chg="add mod">
          <ac:chgData name="HAVISH MADHVAPATY" userId="71140313-2703-480b-b9ae-8f282742dbab" providerId="ADAL" clId="{37BF87AB-0340-4EA1-97BB-9E335B2E3D6C}" dt="2022-12-22T11:29:14.210" v="3575" actId="1076"/>
          <ac:picMkLst>
            <pc:docMk/>
            <pc:sldMk cId="3520990619" sldId="310"/>
            <ac:picMk id="4" creationId="{A202E724-CD5C-4691-6AE3-34A6FBA80134}"/>
          </ac:picMkLst>
        </pc:picChg>
      </pc:sldChg>
      <pc:sldChg chg="add del setBg">
        <pc:chgData name="HAVISH MADHVAPATY" userId="71140313-2703-480b-b9ae-8f282742dbab" providerId="ADAL" clId="{37BF87AB-0340-4EA1-97BB-9E335B2E3D6C}" dt="2022-12-22T11:31:37.293" v="3636"/>
        <pc:sldMkLst>
          <pc:docMk/>
          <pc:sldMk cId="1249108083" sldId="311"/>
        </pc:sldMkLst>
      </pc:sldChg>
      <pc:sldChg chg="addSp delSp modSp add mod ord">
        <pc:chgData name="HAVISH MADHVAPATY" userId="71140313-2703-480b-b9ae-8f282742dbab" providerId="ADAL" clId="{37BF87AB-0340-4EA1-97BB-9E335B2E3D6C}" dt="2023-02-09T17:12:27.422" v="6444" actId="478"/>
        <pc:sldMkLst>
          <pc:docMk/>
          <pc:sldMk cId="2750085190" sldId="311"/>
        </pc:sldMkLst>
        <pc:spChg chg="mod">
          <ac:chgData name="HAVISH MADHVAPATY" userId="71140313-2703-480b-b9ae-8f282742dbab" providerId="ADAL" clId="{37BF87AB-0340-4EA1-97BB-9E335B2E3D6C}" dt="2023-01-27T14:36:00.218" v="4896"/>
          <ac:spMkLst>
            <pc:docMk/>
            <pc:sldMk cId="2750085190" sldId="311"/>
            <ac:spMk id="6" creationId="{05CD29BE-B626-979F-B6A0-C63FE88CE11F}"/>
          </ac:spMkLst>
        </pc:spChg>
        <pc:spChg chg="del mod">
          <ac:chgData name="HAVISH MADHVAPATY" userId="71140313-2703-480b-b9ae-8f282742dbab" providerId="ADAL" clId="{37BF87AB-0340-4EA1-97BB-9E335B2E3D6C}" dt="2023-02-09T17:12:27.422" v="6444" actId="478"/>
          <ac:spMkLst>
            <pc:docMk/>
            <pc:sldMk cId="2750085190" sldId="311"/>
            <ac:spMk id="7" creationId="{49801DBF-8101-45D9-9486-964AB6F62F59}"/>
          </ac:spMkLst>
        </pc:spChg>
        <pc:spChg chg="add del">
          <ac:chgData name="HAVISH MADHVAPATY" userId="71140313-2703-480b-b9ae-8f282742dbab" providerId="ADAL" clId="{37BF87AB-0340-4EA1-97BB-9E335B2E3D6C}" dt="2023-01-27T14:35:59.832" v="4895" actId="478"/>
          <ac:spMkLst>
            <pc:docMk/>
            <pc:sldMk cId="2750085190" sldId="311"/>
            <ac:spMk id="8" creationId="{3AEE5587-AD3D-AB58-F00C-9020FB133AFB}"/>
          </ac:spMkLst>
        </pc:spChg>
        <pc:spChg chg="mod">
          <ac:chgData name="HAVISH MADHVAPATY" userId="71140313-2703-480b-b9ae-8f282742dbab" providerId="ADAL" clId="{37BF87AB-0340-4EA1-97BB-9E335B2E3D6C}" dt="2023-01-27T14:36:00.218" v="4896"/>
          <ac:spMkLst>
            <pc:docMk/>
            <pc:sldMk cId="2750085190" sldId="311"/>
            <ac:spMk id="9" creationId="{2355EFDB-59D5-B310-1291-832E3AF66D6D}"/>
          </ac:spMkLst>
        </pc:spChg>
        <pc:spChg chg="mod">
          <ac:chgData name="HAVISH MADHVAPATY" userId="71140313-2703-480b-b9ae-8f282742dbab" providerId="ADAL" clId="{37BF87AB-0340-4EA1-97BB-9E335B2E3D6C}" dt="2023-01-27T14:36:00.218" v="4896"/>
          <ac:spMkLst>
            <pc:docMk/>
            <pc:sldMk cId="2750085190" sldId="311"/>
            <ac:spMk id="11" creationId="{5C878794-C4EA-5D85-B308-993322D97543}"/>
          </ac:spMkLst>
        </pc:spChg>
        <pc:spChg chg="mod">
          <ac:chgData name="HAVISH MADHVAPATY" userId="71140313-2703-480b-b9ae-8f282742dbab" providerId="ADAL" clId="{37BF87AB-0340-4EA1-97BB-9E335B2E3D6C}" dt="2023-01-27T14:36:01.812" v="4897" actId="20577"/>
          <ac:spMkLst>
            <pc:docMk/>
            <pc:sldMk cId="2750085190" sldId="311"/>
            <ac:spMk id="12" creationId="{5A8E29F1-5609-DE1B-EA7A-921B8E98EA86}"/>
          </ac:spMkLst>
        </pc:spChg>
        <pc:grpChg chg="add mod">
          <ac:chgData name="HAVISH MADHVAPATY" userId="71140313-2703-480b-b9ae-8f282742dbab" providerId="ADAL" clId="{37BF87AB-0340-4EA1-97BB-9E335B2E3D6C}" dt="2023-01-27T14:36:00.218" v="4896"/>
          <ac:grpSpMkLst>
            <pc:docMk/>
            <pc:sldMk cId="2750085190" sldId="311"/>
            <ac:grpSpMk id="5" creationId="{0C439A19-0210-FE7F-4BFF-0D0F337C643C}"/>
          </ac:grpSpMkLst>
        </pc:grpChg>
        <pc:picChg chg="add del">
          <ac:chgData name="HAVISH MADHVAPATY" userId="71140313-2703-480b-b9ae-8f282742dbab" providerId="ADAL" clId="{37BF87AB-0340-4EA1-97BB-9E335B2E3D6C}" dt="2023-01-27T14:35:59.832" v="4895" actId="478"/>
          <ac:picMkLst>
            <pc:docMk/>
            <pc:sldMk cId="2750085190" sldId="311"/>
            <ac:picMk id="2" creationId="{7976B58D-B6C6-525C-F2D9-3E40456E6BAF}"/>
          </ac:picMkLst>
        </pc:picChg>
        <pc:picChg chg="add del">
          <ac:chgData name="HAVISH MADHVAPATY" userId="71140313-2703-480b-b9ae-8f282742dbab" providerId="ADAL" clId="{37BF87AB-0340-4EA1-97BB-9E335B2E3D6C}" dt="2023-01-27T14:35:59.832" v="4895" actId="478"/>
          <ac:picMkLst>
            <pc:docMk/>
            <pc:sldMk cId="2750085190" sldId="311"/>
            <ac:picMk id="3" creationId="{580A102E-294A-ACC4-2540-A70EF59FCEDA}"/>
          </ac:picMkLst>
        </pc:picChg>
        <pc:picChg chg="add del mod modCrop">
          <ac:chgData name="HAVISH MADHVAPATY" userId="71140313-2703-480b-b9ae-8f282742dbab" providerId="ADAL" clId="{37BF87AB-0340-4EA1-97BB-9E335B2E3D6C}" dt="2023-01-27T14:35:59.832" v="4895" actId="478"/>
          <ac:picMkLst>
            <pc:docMk/>
            <pc:sldMk cId="2750085190" sldId="311"/>
            <ac:picMk id="4" creationId="{FCF0D9D5-10B6-68C8-A85D-335B00706517}"/>
          </ac:picMkLst>
        </pc:picChg>
        <pc:picChg chg="add del mod">
          <ac:chgData name="HAVISH MADHVAPATY" userId="71140313-2703-480b-b9ae-8f282742dbab" providerId="ADAL" clId="{37BF87AB-0340-4EA1-97BB-9E335B2E3D6C}" dt="2022-12-22T11:34:04.769" v="3687"/>
          <ac:picMkLst>
            <pc:docMk/>
            <pc:sldMk cId="2750085190" sldId="311"/>
            <ac:picMk id="5" creationId="{DE96E1A5-488A-8947-151B-E65767A23B72}"/>
          </ac:picMkLst>
        </pc:picChg>
        <pc:picChg chg="add del mod">
          <ac:chgData name="HAVISH MADHVAPATY" userId="71140313-2703-480b-b9ae-8f282742dbab" providerId="ADAL" clId="{37BF87AB-0340-4EA1-97BB-9E335B2E3D6C}" dt="2022-12-22T11:34:03.903" v="3685"/>
          <ac:picMkLst>
            <pc:docMk/>
            <pc:sldMk cId="2750085190" sldId="311"/>
            <ac:picMk id="6" creationId="{252EFBC3-735B-A862-3E96-347F32721D1F}"/>
          </ac:picMkLst>
        </pc:picChg>
        <pc:picChg chg="add del">
          <ac:chgData name="HAVISH MADHVAPATY" userId="71140313-2703-480b-b9ae-8f282742dbab" providerId="ADAL" clId="{37BF87AB-0340-4EA1-97BB-9E335B2E3D6C}" dt="2023-01-27T14:35:59.832" v="4895" actId="478"/>
          <ac:picMkLst>
            <pc:docMk/>
            <pc:sldMk cId="2750085190" sldId="311"/>
            <ac:picMk id="10" creationId="{D2F6448B-5B97-FD13-6369-4E070C0B8EED}"/>
          </ac:picMkLst>
        </pc:picChg>
        <pc:picChg chg="add del">
          <ac:chgData name="HAVISH MADHVAPATY" userId="71140313-2703-480b-b9ae-8f282742dbab" providerId="ADAL" clId="{37BF87AB-0340-4EA1-97BB-9E335B2E3D6C}" dt="2023-01-27T14:35:59.832" v="4895" actId="478"/>
          <ac:picMkLst>
            <pc:docMk/>
            <pc:sldMk cId="2750085190" sldId="311"/>
            <ac:picMk id="36" creationId="{B659E773-8004-B6E9-CADB-1AB6C9C954EF}"/>
          </ac:picMkLst>
        </pc:picChg>
      </pc:sldChg>
      <pc:sldChg chg="addSp delSp modSp add mod ord">
        <pc:chgData name="HAVISH MADHVAPATY" userId="71140313-2703-480b-b9ae-8f282742dbab" providerId="ADAL" clId="{37BF87AB-0340-4EA1-97BB-9E335B2E3D6C}" dt="2022-12-22T11:39:46.070" v="3898" actId="1076"/>
        <pc:sldMkLst>
          <pc:docMk/>
          <pc:sldMk cId="282949207" sldId="312"/>
        </pc:sldMkLst>
        <pc:spChg chg="mod">
          <ac:chgData name="HAVISH MADHVAPATY" userId="71140313-2703-480b-b9ae-8f282742dbab" providerId="ADAL" clId="{37BF87AB-0340-4EA1-97BB-9E335B2E3D6C}" dt="2022-12-22T11:34:38.892" v="3757"/>
          <ac:spMkLst>
            <pc:docMk/>
            <pc:sldMk cId="282949207" sldId="312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37BF87AB-0340-4EA1-97BB-9E335B2E3D6C}" dt="2022-12-22T11:39:41.809" v="3897" actId="1076"/>
          <ac:spMkLst>
            <pc:docMk/>
            <pc:sldMk cId="282949207" sldId="312"/>
            <ac:spMk id="18" creationId="{B2C74A8D-A8DE-0594-8593-98CAA6EF55BA}"/>
          </ac:spMkLst>
        </pc:spChg>
        <pc:spChg chg="del">
          <ac:chgData name="HAVISH MADHVAPATY" userId="71140313-2703-480b-b9ae-8f282742dbab" providerId="ADAL" clId="{37BF87AB-0340-4EA1-97BB-9E335B2E3D6C}" dt="2022-12-22T11:34:41.987" v="3758" actId="478"/>
          <ac:spMkLst>
            <pc:docMk/>
            <pc:sldMk cId="282949207" sldId="312"/>
            <ac:spMk id="19" creationId="{BDA2855A-F889-BC79-26EB-7D7B99ECE90D}"/>
          </ac:spMkLst>
        </pc:spChg>
        <pc:spChg chg="add mod">
          <ac:chgData name="HAVISH MADHVAPATY" userId="71140313-2703-480b-b9ae-8f282742dbab" providerId="ADAL" clId="{37BF87AB-0340-4EA1-97BB-9E335B2E3D6C}" dt="2022-12-22T11:37:44.253" v="3828" actId="20577"/>
          <ac:spMkLst>
            <pc:docMk/>
            <pc:sldMk cId="282949207" sldId="312"/>
            <ac:spMk id="23" creationId="{7511F381-0FB5-CDF3-FF8B-8D2D3F38EB1E}"/>
          </ac:spMkLst>
        </pc:spChg>
        <pc:spChg chg="mod">
          <ac:chgData name="HAVISH MADHVAPATY" userId="71140313-2703-480b-b9ae-8f282742dbab" providerId="ADAL" clId="{37BF87AB-0340-4EA1-97BB-9E335B2E3D6C}" dt="2022-12-22T11:37:47.951" v="3829"/>
          <ac:spMkLst>
            <pc:docMk/>
            <pc:sldMk cId="282949207" sldId="312"/>
            <ac:spMk id="25" creationId="{D4748453-F1D8-90B8-16E3-F6EF9DC6B805}"/>
          </ac:spMkLst>
        </pc:spChg>
        <pc:spChg chg="mod">
          <ac:chgData name="HAVISH MADHVAPATY" userId="71140313-2703-480b-b9ae-8f282742dbab" providerId="ADAL" clId="{37BF87AB-0340-4EA1-97BB-9E335B2E3D6C}" dt="2022-12-22T11:37:47.951" v="3829"/>
          <ac:spMkLst>
            <pc:docMk/>
            <pc:sldMk cId="282949207" sldId="312"/>
            <ac:spMk id="26" creationId="{74D2BD80-A799-F520-F227-2983EFB5620C}"/>
          </ac:spMkLst>
        </pc:spChg>
        <pc:spChg chg="mod">
          <ac:chgData name="HAVISH MADHVAPATY" userId="71140313-2703-480b-b9ae-8f282742dbab" providerId="ADAL" clId="{37BF87AB-0340-4EA1-97BB-9E335B2E3D6C}" dt="2022-12-22T11:37:47.951" v="3829"/>
          <ac:spMkLst>
            <pc:docMk/>
            <pc:sldMk cId="282949207" sldId="312"/>
            <ac:spMk id="27" creationId="{96FD38DC-AF98-0B9A-7EEA-EB6AB5E97D79}"/>
          </ac:spMkLst>
        </pc:spChg>
        <pc:spChg chg="mod">
          <ac:chgData name="HAVISH MADHVAPATY" userId="71140313-2703-480b-b9ae-8f282742dbab" providerId="ADAL" clId="{37BF87AB-0340-4EA1-97BB-9E335B2E3D6C}" dt="2022-12-22T11:37:47.951" v="3829"/>
          <ac:spMkLst>
            <pc:docMk/>
            <pc:sldMk cId="282949207" sldId="312"/>
            <ac:spMk id="28" creationId="{6C0421BB-4504-3095-55D3-7256290C9613}"/>
          </ac:spMkLst>
        </pc:spChg>
        <pc:spChg chg="add mod">
          <ac:chgData name="HAVISH MADHVAPATY" userId="71140313-2703-480b-b9ae-8f282742dbab" providerId="ADAL" clId="{37BF87AB-0340-4EA1-97BB-9E335B2E3D6C}" dt="2022-12-22T11:38:22.179" v="3846" actId="1037"/>
          <ac:spMkLst>
            <pc:docMk/>
            <pc:sldMk cId="282949207" sldId="312"/>
            <ac:spMk id="29" creationId="{7151A12B-B027-D784-A4F7-B46FEEFE3F2C}"/>
          </ac:spMkLst>
        </pc:spChg>
        <pc:spChg chg="del">
          <ac:chgData name="HAVISH MADHVAPATY" userId="71140313-2703-480b-b9ae-8f282742dbab" providerId="ADAL" clId="{37BF87AB-0340-4EA1-97BB-9E335B2E3D6C}" dt="2022-12-22T11:34:41.987" v="3758" actId="478"/>
          <ac:spMkLst>
            <pc:docMk/>
            <pc:sldMk cId="282949207" sldId="312"/>
            <ac:spMk id="30" creationId="{0C273881-60E7-44A0-3218-3DF2D0937A59}"/>
          </ac:spMkLst>
        </pc:spChg>
        <pc:spChg chg="add mod">
          <ac:chgData name="HAVISH MADHVAPATY" userId="71140313-2703-480b-b9ae-8f282742dbab" providerId="ADAL" clId="{37BF87AB-0340-4EA1-97BB-9E335B2E3D6C}" dt="2022-12-22T11:39:46.070" v="3898" actId="1076"/>
          <ac:spMkLst>
            <pc:docMk/>
            <pc:sldMk cId="282949207" sldId="312"/>
            <ac:spMk id="32" creationId="{CDFF96D0-0BF7-1748-A50E-A50BC174B0D6}"/>
          </ac:spMkLst>
        </pc:spChg>
        <pc:grpChg chg="del">
          <ac:chgData name="HAVISH MADHVAPATY" userId="71140313-2703-480b-b9ae-8f282742dbab" providerId="ADAL" clId="{37BF87AB-0340-4EA1-97BB-9E335B2E3D6C}" dt="2022-12-22T11:34:41.987" v="3758" actId="478"/>
          <ac:grpSpMkLst>
            <pc:docMk/>
            <pc:sldMk cId="282949207" sldId="312"/>
            <ac:grpSpMk id="10" creationId="{932E1C77-E694-76A7-79FF-028B388D8F99}"/>
          </ac:grpSpMkLst>
        </pc:grpChg>
        <pc:grpChg chg="del">
          <ac:chgData name="HAVISH MADHVAPATY" userId="71140313-2703-480b-b9ae-8f282742dbab" providerId="ADAL" clId="{37BF87AB-0340-4EA1-97BB-9E335B2E3D6C}" dt="2022-12-22T11:34:41.987" v="3758" actId="478"/>
          <ac:grpSpMkLst>
            <pc:docMk/>
            <pc:sldMk cId="282949207" sldId="312"/>
            <ac:grpSpMk id="20" creationId="{BA0353D8-41CE-9AC1-3F16-2EA790951EC5}"/>
          </ac:grpSpMkLst>
        </pc:grpChg>
        <pc:grpChg chg="add mod">
          <ac:chgData name="HAVISH MADHVAPATY" userId="71140313-2703-480b-b9ae-8f282742dbab" providerId="ADAL" clId="{37BF87AB-0340-4EA1-97BB-9E335B2E3D6C}" dt="2022-12-22T11:37:52.204" v="3842" actId="1076"/>
          <ac:grpSpMkLst>
            <pc:docMk/>
            <pc:sldMk cId="282949207" sldId="312"/>
            <ac:grpSpMk id="24" creationId="{6414B9C7-07EF-5CB5-2B3B-EC9835EE9A25}"/>
          </ac:grpSpMkLst>
        </pc:grpChg>
        <pc:graphicFrameChg chg="add del mod modGraphic">
          <ac:chgData name="HAVISH MADHVAPATY" userId="71140313-2703-480b-b9ae-8f282742dbab" providerId="ADAL" clId="{37BF87AB-0340-4EA1-97BB-9E335B2E3D6C}" dt="2022-12-22T11:35:54.612" v="3765" actId="478"/>
          <ac:graphicFrameMkLst>
            <pc:docMk/>
            <pc:sldMk cId="282949207" sldId="312"/>
            <ac:graphicFrameMk id="14" creationId="{FAD97DF8-9745-C6C0-1AB1-CD75885BB636}"/>
          </ac:graphicFrameMkLst>
        </pc:graphicFrameChg>
        <pc:picChg chg="add mod">
          <ac:chgData name="HAVISH MADHVAPATY" userId="71140313-2703-480b-b9ae-8f282742dbab" providerId="ADAL" clId="{37BF87AB-0340-4EA1-97BB-9E335B2E3D6C}" dt="2022-12-22T11:36:02.789" v="3770" actId="14100"/>
          <ac:picMkLst>
            <pc:docMk/>
            <pc:sldMk cId="282949207" sldId="312"/>
            <ac:picMk id="3" creationId="{7A238873-E177-92CF-823F-1576714EA5FD}"/>
          </ac:picMkLst>
        </pc:picChg>
        <pc:picChg chg="del">
          <ac:chgData name="HAVISH MADHVAPATY" userId="71140313-2703-480b-b9ae-8f282742dbab" providerId="ADAL" clId="{37BF87AB-0340-4EA1-97BB-9E335B2E3D6C}" dt="2022-12-22T11:34:41.987" v="3758" actId="478"/>
          <ac:picMkLst>
            <pc:docMk/>
            <pc:sldMk cId="282949207" sldId="312"/>
            <ac:picMk id="4" creationId="{B378A784-45F9-1A57-8EBF-B44960FAA341}"/>
          </ac:picMkLst>
        </pc:picChg>
        <pc:picChg chg="del">
          <ac:chgData name="HAVISH MADHVAPATY" userId="71140313-2703-480b-b9ae-8f282742dbab" providerId="ADAL" clId="{37BF87AB-0340-4EA1-97BB-9E335B2E3D6C}" dt="2022-12-22T11:34:41.987" v="3758" actId="478"/>
          <ac:picMkLst>
            <pc:docMk/>
            <pc:sldMk cId="282949207" sldId="312"/>
            <ac:picMk id="6" creationId="{606932D4-B6D2-416C-A876-4C25AE1C16B1}"/>
          </ac:picMkLst>
        </pc:picChg>
        <pc:picChg chg="del">
          <ac:chgData name="HAVISH MADHVAPATY" userId="71140313-2703-480b-b9ae-8f282742dbab" providerId="ADAL" clId="{37BF87AB-0340-4EA1-97BB-9E335B2E3D6C}" dt="2022-12-22T11:34:41.987" v="3758" actId="478"/>
          <ac:picMkLst>
            <pc:docMk/>
            <pc:sldMk cId="282949207" sldId="312"/>
            <ac:picMk id="8" creationId="{21199A4C-373B-6638-8F62-A97463D8F89A}"/>
          </ac:picMkLst>
        </pc:picChg>
        <pc:picChg chg="add mod">
          <ac:chgData name="HAVISH MADHVAPATY" userId="71140313-2703-480b-b9ae-8f282742dbab" providerId="ADAL" clId="{37BF87AB-0340-4EA1-97BB-9E335B2E3D6C}" dt="2022-12-22T11:36:08.887" v="3772" actId="14100"/>
          <ac:picMkLst>
            <pc:docMk/>
            <pc:sldMk cId="282949207" sldId="312"/>
            <ac:picMk id="9" creationId="{110B1921-BCC6-9B42-D00B-6A77801294CE}"/>
          </ac:picMkLst>
        </pc:picChg>
        <pc:picChg chg="add mod">
          <ac:chgData name="HAVISH MADHVAPATY" userId="71140313-2703-480b-b9ae-8f282742dbab" providerId="ADAL" clId="{37BF87AB-0340-4EA1-97BB-9E335B2E3D6C}" dt="2022-12-22T11:36:12.765" v="3774" actId="1076"/>
          <ac:picMkLst>
            <pc:docMk/>
            <pc:sldMk cId="282949207" sldId="312"/>
            <ac:picMk id="17" creationId="{A6FC308E-4275-E7EB-2891-8B9DDB8186DD}"/>
          </ac:picMkLst>
        </pc:picChg>
      </pc:sldChg>
      <pc:sldChg chg="add del setBg">
        <pc:chgData name="HAVISH MADHVAPATY" userId="71140313-2703-480b-b9ae-8f282742dbab" providerId="ADAL" clId="{37BF87AB-0340-4EA1-97BB-9E335B2E3D6C}" dt="2022-12-22T11:33:28.413" v="3667"/>
        <pc:sldMkLst>
          <pc:docMk/>
          <pc:sldMk cId="3201944113" sldId="312"/>
        </pc:sldMkLst>
      </pc:sldChg>
      <pc:sldChg chg="addSp delSp modSp add mod">
        <pc:chgData name="HAVISH MADHVAPATY" userId="71140313-2703-480b-b9ae-8f282742dbab" providerId="ADAL" clId="{37BF87AB-0340-4EA1-97BB-9E335B2E3D6C}" dt="2022-12-22T11:41:01.782" v="4002" actId="1076"/>
        <pc:sldMkLst>
          <pc:docMk/>
          <pc:sldMk cId="1555564611" sldId="313"/>
        </pc:sldMkLst>
        <pc:spChg chg="add mod">
          <ac:chgData name="HAVISH MADHVAPATY" userId="71140313-2703-480b-b9ae-8f282742dbab" providerId="ADAL" clId="{37BF87AB-0340-4EA1-97BB-9E335B2E3D6C}" dt="2022-12-22T11:40:19.092" v="3982" actId="20577"/>
          <ac:spMkLst>
            <pc:docMk/>
            <pc:sldMk cId="1555564611" sldId="313"/>
            <ac:spMk id="5" creationId="{F4AB92D5-123D-5D54-9CB3-A63F95888B91}"/>
          </ac:spMkLst>
        </pc:spChg>
        <pc:spChg chg="mod">
          <ac:chgData name="HAVISH MADHVAPATY" userId="71140313-2703-480b-b9ae-8f282742dbab" providerId="ADAL" clId="{37BF87AB-0340-4EA1-97BB-9E335B2E3D6C}" dt="2022-12-22T11:40:40.558" v="3984"/>
          <ac:spMkLst>
            <pc:docMk/>
            <pc:sldMk cId="1555564611" sldId="313"/>
            <ac:spMk id="8" creationId="{42A1E8D0-F721-C52B-7B6D-F6108DE8C6E8}"/>
          </ac:spMkLst>
        </pc:spChg>
        <pc:spChg chg="mod">
          <ac:chgData name="HAVISH MADHVAPATY" userId="71140313-2703-480b-b9ae-8f282742dbab" providerId="ADAL" clId="{37BF87AB-0340-4EA1-97BB-9E335B2E3D6C}" dt="2022-12-22T11:40:40.558" v="3984"/>
          <ac:spMkLst>
            <pc:docMk/>
            <pc:sldMk cId="1555564611" sldId="313"/>
            <ac:spMk id="10" creationId="{0453DBF9-5F76-F615-D4A3-38334F37C58A}"/>
          </ac:spMkLst>
        </pc:spChg>
        <pc:spChg chg="mod">
          <ac:chgData name="HAVISH MADHVAPATY" userId="71140313-2703-480b-b9ae-8f282742dbab" providerId="ADAL" clId="{37BF87AB-0340-4EA1-97BB-9E335B2E3D6C}" dt="2022-12-22T11:40:40.558" v="3984"/>
          <ac:spMkLst>
            <pc:docMk/>
            <pc:sldMk cId="1555564611" sldId="313"/>
            <ac:spMk id="11" creationId="{9AF6CDB1-8523-7D74-11F3-7F618943EDBE}"/>
          </ac:spMkLst>
        </pc:spChg>
        <pc:spChg chg="mod">
          <ac:chgData name="HAVISH MADHVAPATY" userId="71140313-2703-480b-b9ae-8f282742dbab" providerId="ADAL" clId="{37BF87AB-0340-4EA1-97BB-9E335B2E3D6C}" dt="2022-12-22T11:40:40.558" v="3984"/>
          <ac:spMkLst>
            <pc:docMk/>
            <pc:sldMk cId="1555564611" sldId="313"/>
            <ac:spMk id="12" creationId="{1FA80A39-C38B-F573-1ED7-FBDC262F01A5}"/>
          </ac:spMkLst>
        </pc:spChg>
        <pc:spChg chg="mod">
          <ac:chgData name="HAVISH MADHVAPATY" userId="71140313-2703-480b-b9ae-8f282742dbab" providerId="ADAL" clId="{37BF87AB-0340-4EA1-97BB-9E335B2E3D6C}" dt="2022-12-22T11:40:57.958" v="4001"/>
          <ac:spMkLst>
            <pc:docMk/>
            <pc:sldMk cId="1555564611" sldId="313"/>
            <ac:spMk id="14" creationId="{1481CB96-87BD-9E6E-2E3B-994F172BA5FA}"/>
          </ac:spMkLst>
        </pc:spChg>
        <pc:spChg chg="mod">
          <ac:chgData name="HAVISH MADHVAPATY" userId="71140313-2703-480b-b9ae-8f282742dbab" providerId="ADAL" clId="{37BF87AB-0340-4EA1-97BB-9E335B2E3D6C}" dt="2022-12-22T11:40:57.958" v="4001"/>
          <ac:spMkLst>
            <pc:docMk/>
            <pc:sldMk cId="1555564611" sldId="313"/>
            <ac:spMk id="15" creationId="{37EF645B-58CA-82C3-F735-214DA8BB5CFA}"/>
          </ac:spMkLst>
        </pc:spChg>
        <pc:spChg chg="mod">
          <ac:chgData name="HAVISH MADHVAPATY" userId="71140313-2703-480b-b9ae-8f282742dbab" providerId="ADAL" clId="{37BF87AB-0340-4EA1-97BB-9E335B2E3D6C}" dt="2022-12-22T11:40:57.958" v="4001"/>
          <ac:spMkLst>
            <pc:docMk/>
            <pc:sldMk cId="1555564611" sldId="313"/>
            <ac:spMk id="16" creationId="{8F7BE2A3-D5B8-8722-B7AD-83074D1B94A0}"/>
          </ac:spMkLst>
        </pc:spChg>
        <pc:spChg chg="mod">
          <ac:chgData name="HAVISH MADHVAPATY" userId="71140313-2703-480b-b9ae-8f282742dbab" providerId="ADAL" clId="{37BF87AB-0340-4EA1-97BB-9E335B2E3D6C}" dt="2022-12-22T11:40:57.958" v="4001"/>
          <ac:spMkLst>
            <pc:docMk/>
            <pc:sldMk cId="1555564611" sldId="313"/>
            <ac:spMk id="18" creationId="{5E0C5384-7AF0-488F-D77E-EC8407352336}"/>
          </ac:spMkLst>
        </pc:spChg>
        <pc:grpChg chg="add mod">
          <ac:chgData name="HAVISH MADHVAPATY" userId="71140313-2703-480b-b9ae-8f282742dbab" providerId="ADAL" clId="{37BF87AB-0340-4EA1-97BB-9E335B2E3D6C}" dt="2022-12-22T11:40:56.617" v="4000" actId="1076"/>
          <ac:grpSpMkLst>
            <pc:docMk/>
            <pc:sldMk cId="1555564611" sldId="313"/>
            <ac:grpSpMk id="6" creationId="{4D153B54-D6C2-DA63-D889-62378F99C551}"/>
          </ac:grpSpMkLst>
        </pc:grpChg>
        <pc:grpChg chg="add mod">
          <ac:chgData name="HAVISH MADHVAPATY" userId="71140313-2703-480b-b9ae-8f282742dbab" providerId="ADAL" clId="{37BF87AB-0340-4EA1-97BB-9E335B2E3D6C}" dt="2022-12-22T11:41:01.782" v="4002" actId="1076"/>
          <ac:grpSpMkLst>
            <pc:docMk/>
            <pc:sldMk cId="1555564611" sldId="313"/>
            <ac:grpSpMk id="13" creationId="{8B13341B-ED2E-4F9B-146F-B3F995128E75}"/>
          </ac:grpSpMkLst>
        </pc:grpChg>
        <pc:picChg chg="del">
          <ac:chgData name="HAVISH MADHVAPATY" userId="71140313-2703-480b-b9ae-8f282742dbab" providerId="ADAL" clId="{37BF87AB-0340-4EA1-97BB-9E335B2E3D6C}" dt="2022-12-22T11:36:58.701" v="3776" actId="478"/>
          <ac:picMkLst>
            <pc:docMk/>
            <pc:sldMk cId="1555564611" sldId="313"/>
            <ac:picMk id="3" creationId="{7A238873-E177-92CF-823F-1576714EA5FD}"/>
          </ac:picMkLst>
        </pc:picChg>
        <pc:picChg chg="add mod">
          <ac:chgData name="HAVISH MADHVAPATY" userId="71140313-2703-480b-b9ae-8f282742dbab" providerId="ADAL" clId="{37BF87AB-0340-4EA1-97BB-9E335B2E3D6C}" dt="2022-12-22T11:40:22.107" v="3983" actId="1076"/>
          <ac:picMkLst>
            <pc:docMk/>
            <pc:sldMk cId="1555564611" sldId="313"/>
            <ac:picMk id="4" creationId="{B7BEC0EF-6E91-BCF4-9717-E5F854A94166}"/>
          </ac:picMkLst>
        </pc:picChg>
        <pc:picChg chg="del">
          <ac:chgData name="HAVISH MADHVAPATY" userId="71140313-2703-480b-b9ae-8f282742dbab" providerId="ADAL" clId="{37BF87AB-0340-4EA1-97BB-9E335B2E3D6C}" dt="2022-12-22T11:36:58.701" v="3776" actId="478"/>
          <ac:picMkLst>
            <pc:docMk/>
            <pc:sldMk cId="1555564611" sldId="313"/>
            <ac:picMk id="9" creationId="{110B1921-BCC6-9B42-D00B-6A77801294CE}"/>
          </ac:picMkLst>
        </pc:picChg>
        <pc:picChg chg="del">
          <ac:chgData name="HAVISH MADHVAPATY" userId="71140313-2703-480b-b9ae-8f282742dbab" providerId="ADAL" clId="{37BF87AB-0340-4EA1-97BB-9E335B2E3D6C}" dt="2022-12-22T11:36:58.701" v="3776" actId="478"/>
          <ac:picMkLst>
            <pc:docMk/>
            <pc:sldMk cId="1555564611" sldId="313"/>
            <ac:picMk id="17" creationId="{A6FC308E-4275-E7EB-2891-8B9DDB8186DD}"/>
          </ac:picMkLst>
        </pc:picChg>
      </pc:sldChg>
      <pc:sldChg chg="add del setBg">
        <pc:chgData name="HAVISH MADHVAPATY" userId="71140313-2703-480b-b9ae-8f282742dbab" providerId="ADAL" clId="{37BF87AB-0340-4EA1-97BB-9E335B2E3D6C}" dt="2022-12-23T10:33:04.416" v="4004"/>
        <pc:sldMkLst>
          <pc:docMk/>
          <pc:sldMk cId="322469402" sldId="314"/>
        </pc:sldMkLst>
      </pc:sldChg>
      <pc:sldChg chg="addSp delSp modSp add mod">
        <pc:chgData name="HAVISH MADHVAPATY" userId="71140313-2703-480b-b9ae-8f282742dbab" providerId="ADAL" clId="{37BF87AB-0340-4EA1-97BB-9E335B2E3D6C}" dt="2023-02-09T17:12:30.689" v="6445" actId="478"/>
        <pc:sldMkLst>
          <pc:docMk/>
          <pc:sldMk cId="1211012547" sldId="314"/>
        </pc:sldMkLst>
        <pc:spChg chg="del mod">
          <ac:chgData name="HAVISH MADHVAPATY" userId="71140313-2703-480b-b9ae-8f282742dbab" providerId="ADAL" clId="{37BF87AB-0340-4EA1-97BB-9E335B2E3D6C}" dt="2023-02-09T17:12:30.689" v="6445" actId="478"/>
          <ac:spMkLst>
            <pc:docMk/>
            <pc:sldMk cId="1211012547" sldId="314"/>
            <ac:spMk id="7" creationId="{49801DBF-8101-45D9-9486-964AB6F62F59}"/>
          </ac:spMkLst>
        </pc:spChg>
        <pc:spChg chg="del">
          <ac:chgData name="HAVISH MADHVAPATY" userId="71140313-2703-480b-b9ae-8f282742dbab" providerId="ADAL" clId="{37BF87AB-0340-4EA1-97BB-9E335B2E3D6C}" dt="2023-01-27T14:36:05.208" v="4898" actId="478"/>
          <ac:spMkLst>
            <pc:docMk/>
            <pc:sldMk cId="1211012547" sldId="314"/>
            <ac:spMk id="8" creationId="{3AEE5587-AD3D-AB58-F00C-9020FB133AFB}"/>
          </ac:spMkLst>
        </pc:spChg>
        <pc:spChg chg="mod">
          <ac:chgData name="HAVISH MADHVAPATY" userId="71140313-2703-480b-b9ae-8f282742dbab" providerId="ADAL" clId="{37BF87AB-0340-4EA1-97BB-9E335B2E3D6C}" dt="2023-01-27T14:36:05.506" v="4899"/>
          <ac:spMkLst>
            <pc:docMk/>
            <pc:sldMk cId="1211012547" sldId="314"/>
            <ac:spMk id="9" creationId="{300BA748-4355-05AD-C9A7-951BDE087258}"/>
          </ac:spMkLst>
        </pc:spChg>
        <pc:spChg chg="mod">
          <ac:chgData name="HAVISH MADHVAPATY" userId="71140313-2703-480b-b9ae-8f282742dbab" providerId="ADAL" clId="{37BF87AB-0340-4EA1-97BB-9E335B2E3D6C}" dt="2023-01-27T14:36:05.506" v="4899"/>
          <ac:spMkLst>
            <pc:docMk/>
            <pc:sldMk cId="1211012547" sldId="314"/>
            <ac:spMk id="11" creationId="{A45D01E3-2625-7F9E-7BDC-AB24E4546FF5}"/>
          </ac:spMkLst>
        </pc:spChg>
        <pc:spChg chg="mod">
          <ac:chgData name="HAVISH MADHVAPATY" userId="71140313-2703-480b-b9ae-8f282742dbab" providerId="ADAL" clId="{37BF87AB-0340-4EA1-97BB-9E335B2E3D6C}" dt="2023-01-27T14:36:05.506" v="4899"/>
          <ac:spMkLst>
            <pc:docMk/>
            <pc:sldMk cId="1211012547" sldId="314"/>
            <ac:spMk id="12" creationId="{3F3A6C58-8813-CF62-1312-60402B60EAE4}"/>
          </ac:spMkLst>
        </pc:spChg>
        <pc:spChg chg="mod">
          <ac:chgData name="HAVISH MADHVAPATY" userId="71140313-2703-480b-b9ae-8f282742dbab" providerId="ADAL" clId="{37BF87AB-0340-4EA1-97BB-9E335B2E3D6C}" dt="2023-01-27T14:36:07.370" v="4900" actId="20577"/>
          <ac:spMkLst>
            <pc:docMk/>
            <pc:sldMk cId="1211012547" sldId="314"/>
            <ac:spMk id="13" creationId="{01EBF038-079B-CEEA-FE92-6DE02B3CE11F}"/>
          </ac:spMkLst>
        </pc:spChg>
        <pc:grpChg chg="add mod">
          <ac:chgData name="HAVISH MADHVAPATY" userId="71140313-2703-480b-b9ae-8f282742dbab" providerId="ADAL" clId="{37BF87AB-0340-4EA1-97BB-9E335B2E3D6C}" dt="2023-01-27T14:36:05.506" v="4899"/>
          <ac:grpSpMkLst>
            <pc:docMk/>
            <pc:sldMk cId="1211012547" sldId="314"/>
            <ac:grpSpMk id="6" creationId="{987621E4-35C8-B4B3-7BBB-DDF181305375}"/>
          </ac:grpSpMkLst>
        </pc:grpChg>
        <pc:picChg chg="del">
          <ac:chgData name="HAVISH MADHVAPATY" userId="71140313-2703-480b-b9ae-8f282742dbab" providerId="ADAL" clId="{37BF87AB-0340-4EA1-97BB-9E335B2E3D6C}" dt="2023-01-27T14:36:05.208" v="4898" actId="478"/>
          <ac:picMkLst>
            <pc:docMk/>
            <pc:sldMk cId="1211012547" sldId="314"/>
            <ac:picMk id="2" creationId="{7976B58D-B6C6-525C-F2D9-3E40456E6BAF}"/>
          </ac:picMkLst>
        </pc:picChg>
        <pc:picChg chg="del">
          <ac:chgData name="HAVISH MADHVAPATY" userId="71140313-2703-480b-b9ae-8f282742dbab" providerId="ADAL" clId="{37BF87AB-0340-4EA1-97BB-9E335B2E3D6C}" dt="2023-01-27T14:36:05.208" v="4898" actId="478"/>
          <ac:picMkLst>
            <pc:docMk/>
            <pc:sldMk cId="1211012547" sldId="314"/>
            <ac:picMk id="3" creationId="{580A102E-294A-ACC4-2540-A70EF59FCEDA}"/>
          </ac:picMkLst>
        </pc:picChg>
        <pc:picChg chg="del">
          <ac:chgData name="HAVISH MADHVAPATY" userId="71140313-2703-480b-b9ae-8f282742dbab" providerId="ADAL" clId="{37BF87AB-0340-4EA1-97BB-9E335B2E3D6C}" dt="2023-01-27T14:36:05.208" v="4898" actId="478"/>
          <ac:picMkLst>
            <pc:docMk/>
            <pc:sldMk cId="1211012547" sldId="314"/>
            <ac:picMk id="4" creationId="{FCF0D9D5-10B6-68C8-A85D-335B00706517}"/>
          </ac:picMkLst>
        </pc:picChg>
        <pc:picChg chg="add del mod modCrop">
          <ac:chgData name="HAVISH MADHVAPATY" userId="71140313-2703-480b-b9ae-8f282742dbab" providerId="ADAL" clId="{37BF87AB-0340-4EA1-97BB-9E335B2E3D6C}" dt="2023-01-27T14:36:05.208" v="4898" actId="478"/>
          <ac:picMkLst>
            <pc:docMk/>
            <pc:sldMk cId="1211012547" sldId="314"/>
            <ac:picMk id="5" creationId="{42A50916-C380-B97E-5C82-C503AAC56907}"/>
          </ac:picMkLst>
        </pc:picChg>
        <pc:picChg chg="del">
          <ac:chgData name="HAVISH MADHVAPATY" userId="71140313-2703-480b-b9ae-8f282742dbab" providerId="ADAL" clId="{37BF87AB-0340-4EA1-97BB-9E335B2E3D6C}" dt="2023-01-27T14:36:05.208" v="4898" actId="478"/>
          <ac:picMkLst>
            <pc:docMk/>
            <pc:sldMk cId="1211012547" sldId="314"/>
            <ac:picMk id="10" creationId="{D2F6448B-5B97-FD13-6369-4E070C0B8EED}"/>
          </ac:picMkLst>
        </pc:picChg>
        <pc:picChg chg="del">
          <ac:chgData name="HAVISH MADHVAPATY" userId="71140313-2703-480b-b9ae-8f282742dbab" providerId="ADAL" clId="{37BF87AB-0340-4EA1-97BB-9E335B2E3D6C}" dt="2023-01-27T14:36:05.208" v="4898" actId="478"/>
          <ac:picMkLst>
            <pc:docMk/>
            <pc:sldMk cId="1211012547" sldId="314"/>
            <ac:picMk id="36" creationId="{B659E773-8004-B6E9-CADB-1AB6C9C954EF}"/>
          </ac:picMkLst>
        </pc:picChg>
      </pc:sldChg>
      <pc:sldChg chg="addSp delSp modSp add mod ord">
        <pc:chgData name="HAVISH MADHVAPATY" userId="71140313-2703-480b-b9ae-8f282742dbab" providerId="ADAL" clId="{37BF87AB-0340-4EA1-97BB-9E335B2E3D6C}" dt="2022-12-23T11:42:14.527" v="4148" actId="20577"/>
        <pc:sldMkLst>
          <pc:docMk/>
          <pc:sldMk cId="874622642" sldId="315"/>
        </pc:sldMkLst>
        <pc:spChg chg="add del mod">
          <ac:chgData name="HAVISH MADHVAPATY" userId="71140313-2703-480b-b9ae-8f282742dbab" providerId="ADAL" clId="{37BF87AB-0340-4EA1-97BB-9E335B2E3D6C}" dt="2022-12-23T11:41:32.664" v="4092" actId="21"/>
          <ac:spMkLst>
            <pc:docMk/>
            <pc:sldMk cId="874622642" sldId="315"/>
            <ac:spMk id="3" creationId="{6AD2E5CC-9B80-268A-4DE9-DF7EE36F7815}"/>
          </ac:spMkLst>
        </pc:spChg>
        <pc:spChg chg="del">
          <ac:chgData name="HAVISH MADHVAPATY" userId="71140313-2703-480b-b9ae-8f282742dbab" providerId="ADAL" clId="{37BF87AB-0340-4EA1-97BB-9E335B2E3D6C}" dt="2022-12-23T11:32:04.077" v="4058" actId="478"/>
          <ac:spMkLst>
            <pc:docMk/>
            <pc:sldMk cId="874622642" sldId="315"/>
            <ac:spMk id="5" creationId="{F4AB92D5-123D-5D54-9CB3-A63F95888B91}"/>
          </ac:spMkLst>
        </pc:spChg>
        <pc:spChg chg="mod">
          <ac:chgData name="HAVISH MADHVAPATY" userId="71140313-2703-480b-b9ae-8f282742dbab" providerId="ADAL" clId="{37BF87AB-0340-4EA1-97BB-9E335B2E3D6C}" dt="2022-12-23T11:32:15.319" v="4060"/>
          <ac:spMkLst>
            <pc:docMk/>
            <pc:sldMk cId="874622642" sldId="315"/>
            <ac:spMk id="7" creationId="{49801DBF-8101-45D9-9486-964AB6F62F59}"/>
          </ac:spMkLst>
        </pc:spChg>
        <pc:spChg chg="add del mod">
          <ac:chgData name="HAVISH MADHVAPATY" userId="71140313-2703-480b-b9ae-8f282742dbab" providerId="ADAL" clId="{37BF87AB-0340-4EA1-97BB-9E335B2E3D6C}" dt="2022-12-23T11:41:28.839" v="4090" actId="21"/>
          <ac:spMkLst>
            <pc:docMk/>
            <pc:sldMk cId="874622642" sldId="315"/>
            <ac:spMk id="9" creationId="{0B59D2AD-DFD5-7500-CB98-39A046E04128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19" creationId="{0CF7B735-ED7C-1F15-8B3F-AEC2ECF1911B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20" creationId="{D5E4C461-3007-972E-A77A-CCC1E9228F16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21" creationId="{A828F779-C84A-5C6F-23D4-C0501798E30D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22" creationId="{16512623-402B-EA75-DCEB-38D21E103F86}"/>
          </ac:spMkLst>
        </pc:spChg>
        <pc:spChg chg="add del mod">
          <ac:chgData name="HAVISH MADHVAPATY" userId="71140313-2703-480b-b9ae-8f282742dbab" providerId="ADAL" clId="{37BF87AB-0340-4EA1-97BB-9E335B2E3D6C}" dt="2022-12-23T11:41:32.664" v="4092" actId="21"/>
          <ac:spMkLst>
            <pc:docMk/>
            <pc:sldMk cId="874622642" sldId="315"/>
            <ac:spMk id="23" creationId="{D88AD0D0-B5E9-0F27-D68C-B2F1C733A770}"/>
          </ac:spMkLst>
        </pc:spChg>
        <pc:spChg chg="add del mod">
          <ac:chgData name="HAVISH MADHVAPATY" userId="71140313-2703-480b-b9ae-8f282742dbab" providerId="ADAL" clId="{37BF87AB-0340-4EA1-97BB-9E335B2E3D6C}" dt="2022-12-23T11:41:32.664" v="4092" actId="21"/>
          <ac:spMkLst>
            <pc:docMk/>
            <pc:sldMk cId="874622642" sldId="315"/>
            <ac:spMk id="24" creationId="{FD03F631-03A9-060D-EB25-99A7554BD3D3}"/>
          </ac:spMkLst>
        </pc:spChg>
        <pc:spChg chg="add del mod">
          <ac:chgData name="HAVISH MADHVAPATY" userId="71140313-2703-480b-b9ae-8f282742dbab" providerId="ADAL" clId="{37BF87AB-0340-4EA1-97BB-9E335B2E3D6C}" dt="2022-12-23T11:41:28.839" v="4090" actId="21"/>
          <ac:spMkLst>
            <pc:docMk/>
            <pc:sldMk cId="874622642" sldId="315"/>
            <ac:spMk id="25" creationId="{7544B2EC-1168-8CF2-C80C-8F4F9F059DF1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27" creationId="{EEF18B53-8068-BF9D-C8AE-36573B905993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28" creationId="{71C4ED0E-D789-84EB-BFBF-51072AC0D948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29" creationId="{91A9FED6-ACDD-59D7-A919-08097CC71D6B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30" creationId="{8D58D257-5B0D-2ED4-FF9C-FA8E95A6E200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32" creationId="{4B2A1C7D-53D0-A0A7-A958-2FAB0B86E3A6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33" creationId="{61FD47D6-35A4-17B5-9467-35AD63770A5B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34" creationId="{F17586D4-A942-EABD-9C31-461C96147911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35" creationId="{22AA27AD-D5C2-CD0D-7F69-51586D483CFE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37" creationId="{96C27C90-1228-9471-FDA0-8FE28E63405E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38" creationId="{A513766B-C19E-BEB9-9C38-08F80AC8B67D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39" creationId="{57EDA98E-C33E-30F0-5088-79A1E7FD6E63}"/>
          </ac:spMkLst>
        </pc:spChg>
        <pc:spChg chg="mod">
          <ac:chgData name="HAVISH MADHVAPATY" userId="71140313-2703-480b-b9ae-8f282742dbab" providerId="ADAL" clId="{37BF87AB-0340-4EA1-97BB-9E335B2E3D6C}" dt="2022-12-23T11:32:06.106" v="4059"/>
          <ac:spMkLst>
            <pc:docMk/>
            <pc:sldMk cId="874622642" sldId="315"/>
            <ac:spMk id="40" creationId="{6487BFF3-9564-6EC4-1E3A-166B8022D437}"/>
          </ac:spMkLst>
        </pc:spChg>
        <pc:spChg chg="add 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43" creationId="{697B60DB-9F6A-F87D-E459-8FDF82E070D7}"/>
          </ac:spMkLst>
        </pc:spChg>
        <pc:spChg chg="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45" creationId="{39C42A39-AD19-C35E-8F9E-01F584A37964}"/>
          </ac:spMkLst>
        </pc:spChg>
        <pc:spChg chg="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46" creationId="{039921B4-DB64-5AAD-1981-71210B2C1DB5}"/>
          </ac:spMkLst>
        </pc:spChg>
        <pc:spChg chg="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47" creationId="{A5984BF2-8734-7199-E601-06BEA2B9AD81}"/>
          </ac:spMkLst>
        </pc:spChg>
        <pc:spChg chg="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48" creationId="{135DC270-D423-6AA8-23F7-3964D1D383C9}"/>
          </ac:spMkLst>
        </pc:spChg>
        <pc:spChg chg="add 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49" creationId="{11E4A296-23FA-6D91-60EC-F3405E4A6FDB}"/>
          </ac:spMkLst>
        </pc:spChg>
        <pc:spChg chg="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51" creationId="{6BFD48F4-A1D8-6CD9-EA3D-0639DD760761}"/>
          </ac:spMkLst>
        </pc:spChg>
        <pc:spChg chg="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52" creationId="{F2FC9F89-CE00-AB87-5B9B-A50362CE5CB9}"/>
          </ac:spMkLst>
        </pc:spChg>
        <pc:spChg chg="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53" creationId="{F6AA6BA5-05D1-B228-DB17-07298B5551A5}"/>
          </ac:spMkLst>
        </pc:spChg>
        <pc:spChg chg="mod">
          <ac:chgData name="HAVISH MADHVAPATY" userId="71140313-2703-480b-b9ae-8f282742dbab" providerId="ADAL" clId="{37BF87AB-0340-4EA1-97BB-9E335B2E3D6C}" dt="2022-12-23T11:41:29.100" v="4091"/>
          <ac:spMkLst>
            <pc:docMk/>
            <pc:sldMk cId="874622642" sldId="315"/>
            <ac:spMk id="54" creationId="{2E6E247B-8A40-2322-2FF0-839059125A5B}"/>
          </ac:spMkLst>
        </pc:spChg>
        <pc:spChg chg="add mod">
          <ac:chgData name="HAVISH MADHVAPATY" userId="71140313-2703-480b-b9ae-8f282742dbab" providerId="ADAL" clId="{37BF87AB-0340-4EA1-97BB-9E335B2E3D6C}" dt="2022-12-23T11:41:58.261" v="4110" actId="1035"/>
          <ac:spMkLst>
            <pc:docMk/>
            <pc:sldMk cId="874622642" sldId="315"/>
            <ac:spMk id="55" creationId="{85E3F480-7D11-2AA8-B1F5-BCC181C364DF}"/>
          </ac:spMkLst>
        </pc:spChg>
        <pc:spChg chg="add mod">
          <ac:chgData name="HAVISH MADHVAPATY" userId="71140313-2703-480b-b9ae-8f282742dbab" providerId="ADAL" clId="{37BF87AB-0340-4EA1-97BB-9E335B2E3D6C}" dt="2022-12-23T11:41:51.465" v="4104" actId="1035"/>
          <ac:spMkLst>
            <pc:docMk/>
            <pc:sldMk cId="874622642" sldId="315"/>
            <ac:spMk id="56" creationId="{73A0326A-6784-B8BE-F50A-37F48EBCBCC1}"/>
          </ac:spMkLst>
        </pc:spChg>
        <pc:spChg chg="add mod">
          <ac:chgData name="HAVISH MADHVAPATY" userId="71140313-2703-480b-b9ae-8f282742dbab" providerId="ADAL" clId="{37BF87AB-0340-4EA1-97BB-9E335B2E3D6C}" dt="2022-12-23T11:42:14.527" v="4148" actId="20577"/>
          <ac:spMkLst>
            <pc:docMk/>
            <pc:sldMk cId="874622642" sldId="315"/>
            <ac:spMk id="57" creationId="{ABCAF5C4-E2B9-911C-928E-E349D8AF707C}"/>
          </ac:spMkLst>
        </pc:spChg>
        <pc:spChg chg="mod">
          <ac:chgData name="HAVISH MADHVAPATY" userId="71140313-2703-480b-b9ae-8f282742dbab" providerId="ADAL" clId="{37BF87AB-0340-4EA1-97BB-9E335B2E3D6C}" dt="2022-12-23T11:41:32.906" v="4093"/>
          <ac:spMkLst>
            <pc:docMk/>
            <pc:sldMk cId="874622642" sldId="315"/>
            <ac:spMk id="59" creationId="{73891E7B-F098-8472-79C7-F9CE26E641BB}"/>
          </ac:spMkLst>
        </pc:spChg>
        <pc:spChg chg="mod">
          <ac:chgData name="HAVISH MADHVAPATY" userId="71140313-2703-480b-b9ae-8f282742dbab" providerId="ADAL" clId="{37BF87AB-0340-4EA1-97BB-9E335B2E3D6C}" dt="2022-12-23T11:41:32.906" v="4093"/>
          <ac:spMkLst>
            <pc:docMk/>
            <pc:sldMk cId="874622642" sldId="315"/>
            <ac:spMk id="60" creationId="{59B3EF2C-C052-440F-E1F6-D89EC46D036B}"/>
          </ac:spMkLst>
        </pc:spChg>
        <pc:spChg chg="mod">
          <ac:chgData name="HAVISH MADHVAPATY" userId="71140313-2703-480b-b9ae-8f282742dbab" providerId="ADAL" clId="{37BF87AB-0340-4EA1-97BB-9E335B2E3D6C}" dt="2022-12-23T11:41:32.906" v="4093"/>
          <ac:spMkLst>
            <pc:docMk/>
            <pc:sldMk cId="874622642" sldId="315"/>
            <ac:spMk id="61" creationId="{A7EDBDF3-6ECC-4F08-D0D9-498896BA3547}"/>
          </ac:spMkLst>
        </pc:spChg>
        <pc:spChg chg="mod">
          <ac:chgData name="HAVISH MADHVAPATY" userId="71140313-2703-480b-b9ae-8f282742dbab" providerId="ADAL" clId="{37BF87AB-0340-4EA1-97BB-9E335B2E3D6C}" dt="2022-12-23T11:41:32.906" v="4093"/>
          <ac:spMkLst>
            <pc:docMk/>
            <pc:sldMk cId="874622642" sldId="315"/>
            <ac:spMk id="62" creationId="{BC25ACE1-78D3-E57B-E711-353C994A5163}"/>
          </ac:spMkLst>
        </pc:spChg>
        <pc:spChg chg="mod">
          <ac:chgData name="HAVISH MADHVAPATY" userId="71140313-2703-480b-b9ae-8f282742dbab" providerId="ADAL" clId="{37BF87AB-0340-4EA1-97BB-9E335B2E3D6C}" dt="2022-12-23T11:41:32.906" v="4093"/>
          <ac:spMkLst>
            <pc:docMk/>
            <pc:sldMk cId="874622642" sldId="315"/>
            <ac:spMk id="64" creationId="{385D35E8-0DB0-1346-8F1D-A4EF1ADABC15}"/>
          </ac:spMkLst>
        </pc:spChg>
        <pc:spChg chg="mod">
          <ac:chgData name="HAVISH MADHVAPATY" userId="71140313-2703-480b-b9ae-8f282742dbab" providerId="ADAL" clId="{37BF87AB-0340-4EA1-97BB-9E335B2E3D6C}" dt="2022-12-23T11:41:32.906" v="4093"/>
          <ac:spMkLst>
            <pc:docMk/>
            <pc:sldMk cId="874622642" sldId="315"/>
            <ac:spMk id="65" creationId="{DF91D32A-5129-B989-C3FD-84E24765FCB6}"/>
          </ac:spMkLst>
        </pc:spChg>
        <pc:spChg chg="mod">
          <ac:chgData name="HAVISH MADHVAPATY" userId="71140313-2703-480b-b9ae-8f282742dbab" providerId="ADAL" clId="{37BF87AB-0340-4EA1-97BB-9E335B2E3D6C}" dt="2022-12-23T11:41:32.906" v="4093"/>
          <ac:spMkLst>
            <pc:docMk/>
            <pc:sldMk cId="874622642" sldId="315"/>
            <ac:spMk id="66" creationId="{DE1A7618-2160-6D6F-3A30-D4BF75B567A4}"/>
          </ac:spMkLst>
        </pc:spChg>
        <pc:spChg chg="mod">
          <ac:chgData name="HAVISH MADHVAPATY" userId="71140313-2703-480b-b9ae-8f282742dbab" providerId="ADAL" clId="{37BF87AB-0340-4EA1-97BB-9E335B2E3D6C}" dt="2022-12-23T11:41:32.906" v="4093"/>
          <ac:spMkLst>
            <pc:docMk/>
            <pc:sldMk cId="874622642" sldId="315"/>
            <ac:spMk id="67" creationId="{168D6837-60DD-167A-4C3A-00FC1E832B7F}"/>
          </ac:spMkLst>
        </pc:spChg>
        <pc:grpChg chg="del">
          <ac:chgData name="HAVISH MADHVAPATY" userId="71140313-2703-480b-b9ae-8f282742dbab" providerId="ADAL" clId="{37BF87AB-0340-4EA1-97BB-9E335B2E3D6C}" dt="2022-12-23T11:32:04.077" v="4058" actId="478"/>
          <ac:grpSpMkLst>
            <pc:docMk/>
            <pc:sldMk cId="874622642" sldId="315"/>
            <ac:grpSpMk id="6" creationId="{4D153B54-D6C2-DA63-D889-62378F99C551}"/>
          </ac:grpSpMkLst>
        </pc:grpChg>
        <pc:grpChg chg="del">
          <ac:chgData name="HAVISH MADHVAPATY" userId="71140313-2703-480b-b9ae-8f282742dbab" providerId="ADAL" clId="{37BF87AB-0340-4EA1-97BB-9E335B2E3D6C}" dt="2022-12-23T11:32:04.077" v="4058" actId="478"/>
          <ac:grpSpMkLst>
            <pc:docMk/>
            <pc:sldMk cId="874622642" sldId="315"/>
            <ac:grpSpMk id="13" creationId="{8B13341B-ED2E-4F9B-146F-B3F995128E75}"/>
          </ac:grpSpMkLst>
        </pc:grpChg>
        <pc:grpChg chg="add del mod">
          <ac:chgData name="HAVISH MADHVAPATY" userId="71140313-2703-480b-b9ae-8f282742dbab" providerId="ADAL" clId="{37BF87AB-0340-4EA1-97BB-9E335B2E3D6C}" dt="2022-12-23T11:41:28.839" v="4090" actId="21"/>
          <ac:grpSpMkLst>
            <pc:docMk/>
            <pc:sldMk cId="874622642" sldId="315"/>
            <ac:grpSpMk id="17" creationId="{702CA5F8-D28D-B2AD-1F88-5CA79BA27E90}"/>
          </ac:grpSpMkLst>
        </pc:grpChg>
        <pc:grpChg chg="add del mod">
          <ac:chgData name="HAVISH MADHVAPATY" userId="71140313-2703-480b-b9ae-8f282742dbab" providerId="ADAL" clId="{37BF87AB-0340-4EA1-97BB-9E335B2E3D6C}" dt="2022-12-23T11:41:28.839" v="4090" actId="21"/>
          <ac:grpSpMkLst>
            <pc:docMk/>
            <pc:sldMk cId="874622642" sldId="315"/>
            <ac:grpSpMk id="26" creationId="{5E60CC0B-4F33-F415-2E5E-5FD2F3C98E4C}"/>
          </ac:grpSpMkLst>
        </pc:grpChg>
        <pc:grpChg chg="add del mod">
          <ac:chgData name="HAVISH MADHVAPATY" userId="71140313-2703-480b-b9ae-8f282742dbab" providerId="ADAL" clId="{37BF87AB-0340-4EA1-97BB-9E335B2E3D6C}" dt="2022-12-23T11:41:32.664" v="4092" actId="21"/>
          <ac:grpSpMkLst>
            <pc:docMk/>
            <pc:sldMk cId="874622642" sldId="315"/>
            <ac:grpSpMk id="31" creationId="{B6913218-4E0D-C844-C649-F188646D93F4}"/>
          </ac:grpSpMkLst>
        </pc:grpChg>
        <pc:grpChg chg="add del mod">
          <ac:chgData name="HAVISH MADHVAPATY" userId="71140313-2703-480b-b9ae-8f282742dbab" providerId="ADAL" clId="{37BF87AB-0340-4EA1-97BB-9E335B2E3D6C}" dt="2022-12-23T11:41:32.664" v="4092" actId="21"/>
          <ac:grpSpMkLst>
            <pc:docMk/>
            <pc:sldMk cId="874622642" sldId="315"/>
            <ac:grpSpMk id="36" creationId="{762B12C9-D013-C30C-65CA-ED8071D54F3F}"/>
          </ac:grpSpMkLst>
        </pc:grpChg>
        <pc:grpChg chg="add mod">
          <ac:chgData name="HAVISH MADHVAPATY" userId="71140313-2703-480b-b9ae-8f282742dbab" providerId="ADAL" clId="{37BF87AB-0340-4EA1-97BB-9E335B2E3D6C}" dt="2022-12-23T11:41:29.100" v="4091"/>
          <ac:grpSpMkLst>
            <pc:docMk/>
            <pc:sldMk cId="874622642" sldId="315"/>
            <ac:grpSpMk id="44" creationId="{CCD35F16-6BBB-A5E5-D573-D06643CF5A71}"/>
          </ac:grpSpMkLst>
        </pc:grpChg>
        <pc:grpChg chg="add mod">
          <ac:chgData name="HAVISH MADHVAPATY" userId="71140313-2703-480b-b9ae-8f282742dbab" providerId="ADAL" clId="{37BF87AB-0340-4EA1-97BB-9E335B2E3D6C}" dt="2022-12-23T11:41:29.100" v="4091"/>
          <ac:grpSpMkLst>
            <pc:docMk/>
            <pc:sldMk cId="874622642" sldId="315"/>
            <ac:grpSpMk id="50" creationId="{3C6C0556-3147-037C-F64F-8949F59F9380}"/>
          </ac:grpSpMkLst>
        </pc:grpChg>
        <pc:grpChg chg="add mod">
          <ac:chgData name="HAVISH MADHVAPATY" userId="71140313-2703-480b-b9ae-8f282742dbab" providerId="ADAL" clId="{37BF87AB-0340-4EA1-97BB-9E335B2E3D6C}" dt="2022-12-23T11:41:51.465" v="4104" actId="1035"/>
          <ac:grpSpMkLst>
            <pc:docMk/>
            <pc:sldMk cId="874622642" sldId="315"/>
            <ac:grpSpMk id="58" creationId="{D6B7C4D5-C60A-FBE6-04BA-F2990DFD823C}"/>
          </ac:grpSpMkLst>
        </pc:grpChg>
        <pc:grpChg chg="add mod">
          <ac:chgData name="HAVISH MADHVAPATY" userId="71140313-2703-480b-b9ae-8f282742dbab" providerId="ADAL" clId="{37BF87AB-0340-4EA1-97BB-9E335B2E3D6C}" dt="2022-12-23T11:41:58.261" v="4110" actId="1035"/>
          <ac:grpSpMkLst>
            <pc:docMk/>
            <pc:sldMk cId="874622642" sldId="315"/>
            <ac:grpSpMk id="63" creationId="{F907A799-C54D-6294-24F1-0D4668DE160E}"/>
          </ac:grpSpMkLst>
        </pc:grpChg>
        <pc:picChg chg="add mod">
          <ac:chgData name="HAVISH MADHVAPATY" userId="71140313-2703-480b-b9ae-8f282742dbab" providerId="ADAL" clId="{37BF87AB-0340-4EA1-97BB-9E335B2E3D6C}" dt="2022-12-23T11:32:06.106" v="4059"/>
          <ac:picMkLst>
            <pc:docMk/>
            <pc:sldMk cId="874622642" sldId="315"/>
            <ac:picMk id="2" creationId="{05E532F3-5BE1-BCC0-310F-AD1FE093F41E}"/>
          </ac:picMkLst>
        </pc:picChg>
        <pc:picChg chg="del">
          <ac:chgData name="HAVISH MADHVAPATY" userId="71140313-2703-480b-b9ae-8f282742dbab" providerId="ADAL" clId="{37BF87AB-0340-4EA1-97BB-9E335B2E3D6C}" dt="2022-12-23T11:32:04.077" v="4058" actId="478"/>
          <ac:picMkLst>
            <pc:docMk/>
            <pc:sldMk cId="874622642" sldId="315"/>
            <ac:picMk id="4" creationId="{B7BEC0EF-6E91-BCF4-9717-E5F854A94166}"/>
          </ac:picMkLst>
        </pc:picChg>
        <pc:picChg chg="add mod">
          <ac:chgData name="HAVISH MADHVAPATY" userId="71140313-2703-480b-b9ae-8f282742dbab" providerId="ADAL" clId="{37BF87AB-0340-4EA1-97BB-9E335B2E3D6C}" dt="2022-12-23T11:41:24" v="4089" actId="14100"/>
          <ac:picMkLst>
            <pc:docMk/>
            <pc:sldMk cId="874622642" sldId="315"/>
            <ac:picMk id="42" creationId="{2D409DBD-7D4F-F159-365D-703FFB58435B}"/>
          </ac:picMkLst>
        </pc:picChg>
      </pc:sldChg>
      <pc:sldChg chg="addSp delSp modSp add mod">
        <pc:chgData name="HAVISH MADHVAPATY" userId="71140313-2703-480b-b9ae-8f282742dbab" providerId="ADAL" clId="{37BF87AB-0340-4EA1-97BB-9E335B2E3D6C}" dt="2022-12-23T12:38:09.032" v="4244" actId="1038"/>
        <pc:sldMkLst>
          <pc:docMk/>
          <pc:sldMk cId="1436011063" sldId="316"/>
        </pc:sldMkLst>
        <pc:spChg chg="add mod">
          <ac:chgData name="HAVISH MADHVAPATY" userId="71140313-2703-480b-b9ae-8f282742dbab" providerId="ADAL" clId="{37BF87AB-0340-4EA1-97BB-9E335B2E3D6C}" dt="2022-12-23T12:38:09.032" v="4244" actId="1038"/>
          <ac:spMkLst>
            <pc:docMk/>
            <pc:sldMk cId="1436011063" sldId="316"/>
            <ac:spMk id="5" creationId="{D7A3FED7-9780-69EC-79C2-61162E44BE88}"/>
          </ac:spMkLst>
        </pc:spChg>
        <pc:spChg chg="del">
          <ac:chgData name="HAVISH MADHVAPATY" userId="71140313-2703-480b-b9ae-8f282742dbab" providerId="ADAL" clId="{37BF87AB-0340-4EA1-97BB-9E335B2E3D6C}" dt="2022-12-23T11:42:23.406" v="4150" actId="478"/>
          <ac:spMkLst>
            <pc:docMk/>
            <pc:sldMk cId="1436011063" sldId="316"/>
            <ac:spMk id="43" creationId="{697B60DB-9F6A-F87D-E459-8FDF82E070D7}"/>
          </ac:spMkLst>
        </pc:spChg>
        <pc:spChg chg="del">
          <ac:chgData name="HAVISH MADHVAPATY" userId="71140313-2703-480b-b9ae-8f282742dbab" providerId="ADAL" clId="{37BF87AB-0340-4EA1-97BB-9E335B2E3D6C}" dt="2022-12-23T11:42:23.406" v="4150" actId="478"/>
          <ac:spMkLst>
            <pc:docMk/>
            <pc:sldMk cId="1436011063" sldId="316"/>
            <ac:spMk id="49" creationId="{11E4A296-23FA-6D91-60EC-F3405E4A6FDB}"/>
          </ac:spMkLst>
        </pc:spChg>
        <pc:spChg chg="del">
          <ac:chgData name="HAVISH MADHVAPATY" userId="71140313-2703-480b-b9ae-8f282742dbab" providerId="ADAL" clId="{37BF87AB-0340-4EA1-97BB-9E335B2E3D6C}" dt="2022-12-23T11:42:23.406" v="4150" actId="478"/>
          <ac:spMkLst>
            <pc:docMk/>
            <pc:sldMk cId="1436011063" sldId="316"/>
            <ac:spMk id="55" creationId="{85E3F480-7D11-2AA8-B1F5-BCC181C364DF}"/>
          </ac:spMkLst>
        </pc:spChg>
        <pc:spChg chg="del">
          <ac:chgData name="HAVISH MADHVAPATY" userId="71140313-2703-480b-b9ae-8f282742dbab" providerId="ADAL" clId="{37BF87AB-0340-4EA1-97BB-9E335B2E3D6C}" dt="2022-12-23T11:42:23.406" v="4150" actId="478"/>
          <ac:spMkLst>
            <pc:docMk/>
            <pc:sldMk cId="1436011063" sldId="316"/>
            <ac:spMk id="56" creationId="{73A0326A-6784-B8BE-F50A-37F48EBCBCC1}"/>
          </ac:spMkLst>
        </pc:spChg>
        <pc:spChg chg="del">
          <ac:chgData name="HAVISH MADHVAPATY" userId="71140313-2703-480b-b9ae-8f282742dbab" providerId="ADAL" clId="{37BF87AB-0340-4EA1-97BB-9E335B2E3D6C}" dt="2022-12-23T11:42:24.766" v="4151" actId="478"/>
          <ac:spMkLst>
            <pc:docMk/>
            <pc:sldMk cId="1436011063" sldId="316"/>
            <ac:spMk id="57" creationId="{ABCAF5C4-E2B9-911C-928E-E349D8AF707C}"/>
          </ac:spMkLst>
        </pc:spChg>
        <pc:grpChg chg="del">
          <ac:chgData name="HAVISH MADHVAPATY" userId="71140313-2703-480b-b9ae-8f282742dbab" providerId="ADAL" clId="{37BF87AB-0340-4EA1-97BB-9E335B2E3D6C}" dt="2022-12-23T11:42:23.406" v="4150" actId="478"/>
          <ac:grpSpMkLst>
            <pc:docMk/>
            <pc:sldMk cId="1436011063" sldId="316"/>
            <ac:grpSpMk id="44" creationId="{CCD35F16-6BBB-A5E5-D573-D06643CF5A71}"/>
          </ac:grpSpMkLst>
        </pc:grpChg>
        <pc:grpChg chg="del">
          <ac:chgData name="HAVISH MADHVAPATY" userId="71140313-2703-480b-b9ae-8f282742dbab" providerId="ADAL" clId="{37BF87AB-0340-4EA1-97BB-9E335B2E3D6C}" dt="2022-12-23T11:42:23.406" v="4150" actId="478"/>
          <ac:grpSpMkLst>
            <pc:docMk/>
            <pc:sldMk cId="1436011063" sldId="316"/>
            <ac:grpSpMk id="50" creationId="{3C6C0556-3147-037C-F64F-8949F59F9380}"/>
          </ac:grpSpMkLst>
        </pc:grpChg>
        <pc:grpChg chg="del">
          <ac:chgData name="HAVISH MADHVAPATY" userId="71140313-2703-480b-b9ae-8f282742dbab" providerId="ADAL" clId="{37BF87AB-0340-4EA1-97BB-9E335B2E3D6C}" dt="2022-12-23T11:42:23.406" v="4150" actId="478"/>
          <ac:grpSpMkLst>
            <pc:docMk/>
            <pc:sldMk cId="1436011063" sldId="316"/>
            <ac:grpSpMk id="58" creationId="{D6B7C4D5-C60A-FBE6-04BA-F2990DFD823C}"/>
          </ac:grpSpMkLst>
        </pc:grpChg>
        <pc:grpChg chg="del">
          <ac:chgData name="HAVISH MADHVAPATY" userId="71140313-2703-480b-b9ae-8f282742dbab" providerId="ADAL" clId="{37BF87AB-0340-4EA1-97BB-9E335B2E3D6C}" dt="2022-12-23T11:42:23.406" v="4150" actId="478"/>
          <ac:grpSpMkLst>
            <pc:docMk/>
            <pc:sldMk cId="1436011063" sldId="316"/>
            <ac:grpSpMk id="63" creationId="{F907A799-C54D-6294-24F1-0D4668DE160E}"/>
          </ac:grpSpMkLst>
        </pc:grpChg>
        <pc:picChg chg="del">
          <ac:chgData name="HAVISH MADHVAPATY" userId="71140313-2703-480b-b9ae-8f282742dbab" providerId="ADAL" clId="{37BF87AB-0340-4EA1-97BB-9E335B2E3D6C}" dt="2022-12-23T11:42:23.406" v="4150" actId="478"/>
          <ac:picMkLst>
            <pc:docMk/>
            <pc:sldMk cId="1436011063" sldId="316"/>
            <ac:picMk id="2" creationId="{05E532F3-5BE1-BCC0-310F-AD1FE093F41E}"/>
          </ac:picMkLst>
        </pc:picChg>
        <pc:picChg chg="add mod modCrop">
          <ac:chgData name="HAVISH MADHVAPATY" userId="71140313-2703-480b-b9ae-8f282742dbab" providerId="ADAL" clId="{37BF87AB-0340-4EA1-97BB-9E335B2E3D6C}" dt="2022-12-23T11:46:35.608" v="4161" actId="1037"/>
          <ac:picMkLst>
            <pc:docMk/>
            <pc:sldMk cId="1436011063" sldId="316"/>
            <ac:picMk id="4" creationId="{CDEF0A8E-40C5-380C-91F7-2483B4BE403E}"/>
          </ac:picMkLst>
        </pc:picChg>
        <pc:picChg chg="del">
          <ac:chgData name="HAVISH MADHVAPATY" userId="71140313-2703-480b-b9ae-8f282742dbab" providerId="ADAL" clId="{37BF87AB-0340-4EA1-97BB-9E335B2E3D6C}" dt="2022-12-23T11:42:23.406" v="4150" actId="478"/>
          <ac:picMkLst>
            <pc:docMk/>
            <pc:sldMk cId="1436011063" sldId="316"/>
            <ac:picMk id="42" creationId="{2D409DBD-7D4F-F159-365D-703FFB58435B}"/>
          </ac:picMkLst>
        </pc:picChg>
      </pc:sldChg>
      <pc:sldChg chg="add del">
        <pc:chgData name="HAVISH MADHVAPATY" userId="71140313-2703-480b-b9ae-8f282742dbab" providerId="ADAL" clId="{37BF87AB-0340-4EA1-97BB-9E335B2E3D6C}" dt="2022-12-23T12:38:17.279" v="4246" actId="47"/>
        <pc:sldMkLst>
          <pc:docMk/>
          <pc:sldMk cId="2764096606" sldId="317"/>
        </pc:sldMkLst>
      </pc:sldChg>
      <pc:sldChg chg="addSp delSp modSp add mod">
        <pc:chgData name="HAVISH MADHVAPATY" userId="71140313-2703-480b-b9ae-8f282742dbab" providerId="ADAL" clId="{37BF87AB-0340-4EA1-97BB-9E335B2E3D6C}" dt="2022-12-23T12:41:31.072" v="4343" actId="1038"/>
        <pc:sldMkLst>
          <pc:docMk/>
          <pc:sldMk cId="309100159" sldId="318"/>
        </pc:sldMkLst>
        <pc:spChg chg="mod">
          <ac:chgData name="HAVISH MADHVAPATY" userId="71140313-2703-480b-b9ae-8f282742dbab" providerId="ADAL" clId="{37BF87AB-0340-4EA1-97BB-9E335B2E3D6C}" dt="2022-12-23T12:41:31.072" v="4343" actId="1038"/>
          <ac:spMkLst>
            <pc:docMk/>
            <pc:sldMk cId="309100159" sldId="318"/>
            <ac:spMk id="5" creationId="{D7A3FED7-9780-69EC-79C2-61162E44BE88}"/>
          </ac:spMkLst>
        </pc:spChg>
        <pc:picChg chg="add mod">
          <ac:chgData name="HAVISH MADHVAPATY" userId="71140313-2703-480b-b9ae-8f282742dbab" providerId="ADAL" clId="{37BF87AB-0340-4EA1-97BB-9E335B2E3D6C}" dt="2022-12-23T12:41:25.696" v="4334" actId="1076"/>
          <ac:picMkLst>
            <pc:docMk/>
            <pc:sldMk cId="309100159" sldId="318"/>
            <ac:picMk id="3" creationId="{1A58599A-DC7D-A1B3-E47B-90BB691F98DF}"/>
          </ac:picMkLst>
        </pc:picChg>
        <pc:picChg chg="del">
          <ac:chgData name="HAVISH MADHVAPATY" userId="71140313-2703-480b-b9ae-8f282742dbab" providerId="ADAL" clId="{37BF87AB-0340-4EA1-97BB-9E335B2E3D6C}" dt="2022-12-23T12:41:16.731" v="4330" actId="478"/>
          <ac:picMkLst>
            <pc:docMk/>
            <pc:sldMk cId="309100159" sldId="318"/>
            <ac:picMk id="4" creationId="{CDEF0A8E-40C5-380C-91F7-2483B4BE403E}"/>
          </ac:picMkLst>
        </pc:picChg>
      </pc:sldChg>
      <pc:sldChg chg="addSp delSp modSp add mod ord">
        <pc:chgData name="HAVISH MADHVAPATY" userId="71140313-2703-480b-b9ae-8f282742dbab" providerId="ADAL" clId="{37BF87AB-0340-4EA1-97BB-9E335B2E3D6C}" dt="2023-02-09T17:12:33.203" v="6446" actId="478"/>
        <pc:sldMkLst>
          <pc:docMk/>
          <pc:sldMk cId="3606542258" sldId="319"/>
        </pc:sldMkLst>
        <pc:spChg chg="del mod">
          <ac:chgData name="HAVISH MADHVAPATY" userId="71140313-2703-480b-b9ae-8f282742dbab" providerId="ADAL" clId="{37BF87AB-0340-4EA1-97BB-9E335B2E3D6C}" dt="2023-02-09T17:12:33.203" v="6446" actId="478"/>
          <ac:spMkLst>
            <pc:docMk/>
            <pc:sldMk cId="3606542258" sldId="319"/>
            <ac:spMk id="7" creationId="{49801DBF-8101-45D9-9486-964AB6F62F59}"/>
          </ac:spMkLst>
        </pc:spChg>
        <pc:spChg chg="del">
          <ac:chgData name="HAVISH MADHVAPATY" userId="71140313-2703-480b-b9ae-8f282742dbab" providerId="ADAL" clId="{37BF87AB-0340-4EA1-97BB-9E335B2E3D6C}" dt="2023-01-27T14:36:11.110" v="4901" actId="478"/>
          <ac:spMkLst>
            <pc:docMk/>
            <pc:sldMk cId="3606542258" sldId="319"/>
            <ac:spMk id="8" creationId="{3AEE5587-AD3D-AB58-F00C-9020FB133AFB}"/>
          </ac:spMkLst>
        </pc:spChg>
        <pc:spChg chg="mod">
          <ac:chgData name="HAVISH MADHVAPATY" userId="71140313-2703-480b-b9ae-8f282742dbab" providerId="ADAL" clId="{37BF87AB-0340-4EA1-97BB-9E335B2E3D6C}" dt="2023-01-27T14:36:13.223" v="4903"/>
          <ac:spMkLst>
            <pc:docMk/>
            <pc:sldMk cId="3606542258" sldId="319"/>
            <ac:spMk id="11" creationId="{33888951-DA2F-3E38-87D1-9FD805C40493}"/>
          </ac:spMkLst>
        </pc:spChg>
        <pc:spChg chg="mod">
          <ac:chgData name="HAVISH MADHVAPATY" userId="71140313-2703-480b-b9ae-8f282742dbab" providerId="ADAL" clId="{37BF87AB-0340-4EA1-97BB-9E335B2E3D6C}" dt="2023-01-27T14:36:13.223" v="4903"/>
          <ac:spMkLst>
            <pc:docMk/>
            <pc:sldMk cId="3606542258" sldId="319"/>
            <ac:spMk id="12" creationId="{4D41D965-AEE1-2FDE-8EAC-62EF23A6FA71}"/>
          </ac:spMkLst>
        </pc:spChg>
        <pc:spChg chg="mod">
          <ac:chgData name="HAVISH MADHVAPATY" userId="71140313-2703-480b-b9ae-8f282742dbab" providerId="ADAL" clId="{37BF87AB-0340-4EA1-97BB-9E335B2E3D6C}" dt="2023-01-27T14:36:13.223" v="4903"/>
          <ac:spMkLst>
            <pc:docMk/>
            <pc:sldMk cId="3606542258" sldId="319"/>
            <ac:spMk id="13" creationId="{D1AD2186-8809-E325-82C4-4468BAADA132}"/>
          </ac:spMkLst>
        </pc:spChg>
        <pc:spChg chg="mod">
          <ac:chgData name="HAVISH MADHVAPATY" userId="71140313-2703-480b-b9ae-8f282742dbab" providerId="ADAL" clId="{37BF87AB-0340-4EA1-97BB-9E335B2E3D6C}" dt="2023-01-27T14:36:14.996" v="4904" actId="20577"/>
          <ac:spMkLst>
            <pc:docMk/>
            <pc:sldMk cId="3606542258" sldId="319"/>
            <ac:spMk id="14" creationId="{E618511D-F9BC-BF67-827F-0FC34E669C52}"/>
          </ac:spMkLst>
        </pc:spChg>
        <pc:grpChg chg="add mod">
          <ac:chgData name="HAVISH MADHVAPATY" userId="71140313-2703-480b-b9ae-8f282742dbab" providerId="ADAL" clId="{37BF87AB-0340-4EA1-97BB-9E335B2E3D6C}" dt="2023-01-27T14:36:13.223" v="4903"/>
          <ac:grpSpMkLst>
            <pc:docMk/>
            <pc:sldMk cId="3606542258" sldId="319"/>
            <ac:grpSpMk id="9" creationId="{27044FFF-B1E9-D7D8-462A-D90C8F2A748E}"/>
          </ac:grpSpMkLst>
        </pc:grpChg>
        <pc:picChg chg="del">
          <ac:chgData name="HAVISH MADHVAPATY" userId="71140313-2703-480b-b9ae-8f282742dbab" providerId="ADAL" clId="{37BF87AB-0340-4EA1-97BB-9E335B2E3D6C}" dt="2023-01-27T14:36:11.110" v="4901" actId="478"/>
          <ac:picMkLst>
            <pc:docMk/>
            <pc:sldMk cId="3606542258" sldId="319"/>
            <ac:picMk id="2" creationId="{7976B58D-B6C6-525C-F2D9-3E40456E6BAF}"/>
          </ac:picMkLst>
        </pc:picChg>
        <pc:picChg chg="del">
          <ac:chgData name="HAVISH MADHVAPATY" userId="71140313-2703-480b-b9ae-8f282742dbab" providerId="ADAL" clId="{37BF87AB-0340-4EA1-97BB-9E335B2E3D6C}" dt="2023-01-27T14:36:11.110" v="4901" actId="478"/>
          <ac:picMkLst>
            <pc:docMk/>
            <pc:sldMk cId="3606542258" sldId="319"/>
            <ac:picMk id="3" creationId="{580A102E-294A-ACC4-2540-A70EF59FCEDA}"/>
          </ac:picMkLst>
        </pc:picChg>
        <pc:picChg chg="del">
          <ac:chgData name="HAVISH MADHVAPATY" userId="71140313-2703-480b-b9ae-8f282742dbab" providerId="ADAL" clId="{37BF87AB-0340-4EA1-97BB-9E335B2E3D6C}" dt="2023-01-27T14:36:11.110" v="4901" actId="478"/>
          <ac:picMkLst>
            <pc:docMk/>
            <pc:sldMk cId="3606542258" sldId="319"/>
            <ac:picMk id="4" creationId="{FCF0D9D5-10B6-68C8-A85D-335B00706517}"/>
          </ac:picMkLst>
        </pc:picChg>
        <pc:picChg chg="del">
          <ac:chgData name="HAVISH MADHVAPATY" userId="71140313-2703-480b-b9ae-8f282742dbab" providerId="ADAL" clId="{37BF87AB-0340-4EA1-97BB-9E335B2E3D6C}" dt="2023-01-27T14:36:11.110" v="4901" actId="478"/>
          <ac:picMkLst>
            <pc:docMk/>
            <pc:sldMk cId="3606542258" sldId="319"/>
            <ac:picMk id="5" creationId="{42A50916-C380-B97E-5C82-C503AAC56907}"/>
          </ac:picMkLst>
        </pc:picChg>
        <pc:picChg chg="add del mod modCrop">
          <ac:chgData name="HAVISH MADHVAPATY" userId="71140313-2703-480b-b9ae-8f282742dbab" providerId="ADAL" clId="{37BF87AB-0340-4EA1-97BB-9E335B2E3D6C}" dt="2023-01-27T14:36:11.110" v="4901" actId="478"/>
          <ac:picMkLst>
            <pc:docMk/>
            <pc:sldMk cId="3606542258" sldId="319"/>
            <ac:picMk id="6" creationId="{75BE3B05-33D7-2864-3727-2E1058F076CD}"/>
          </ac:picMkLst>
        </pc:picChg>
        <pc:picChg chg="del">
          <ac:chgData name="HAVISH MADHVAPATY" userId="71140313-2703-480b-b9ae-8f282742dbab" providerId="ADAL" clId="{37BF87AB-0340-4EA1-97BB-9E335B2E3D6C}" dt="2023-01-27T14:36:11.110" v="4901" actId="478"/>
          <ac:picMkLst>
            <pc:docMk/>
            <pc:sldMk cId="3606542258" sldId="319"/>
            <ac:picMk id="10" creationId="{D2F6448B-5B97-FD13-6369-4E070C0B8EED}"/>
          </ac:picMkLst>
        </pc:picChg>
        <pc:picChg chg="del">
          <ac:chgData name="HAVISH MADHVAPATY" userId="71140313-2703-480b-b9ae-8f282742dbab" providerId="ADAL" clId="{37BF87AB-0340-4EA1-97BB-9E335B2E3D6C}" dt="2023-01-27T14:36:12.745" v="4902" actId="478"/>
          <ac:picMkLst>
            <pc:docMk/>
            <pc:sldMk cId="3606542258" sldId="319"/>
            <ac:picMk id="36" creationId="{B659E773-8004-B6E9-CADB-1AB6C9C954EF}"/>
          </ac:picMkLst>
        </pc:picChg>
      </pc:sldChg>
      <pc:sldChg chg="add del setBg">
        <pc:chgData name="HAVISH MADHVAPATY" userId="71140313-2703-480b-b9ae-8f282742dbab" providerId="ADAL" clId="{37BF87AB-0340-4EA1-97BB-9E335B2E3D6C}" dt="2022-12-28T15:12:57.342" v="4376"/>
        <pc:sldMkLst>
          <pc:docMk/>
          <pc:sldMk cId="3758699636" sldId="320"/>
        </pc:sldMkLst>
      </pc:sldChg>
      <pc:sldChg chg="addSp delSp modSp add mod ord">
        <pc:chgData name="HAVISH MADHVAPATY" userId="71140313-2703-480b-b9ae-8f282742dbab" providerId="ADAL" clId="{37BF87AB-0340-4EA1-97BB-9E335B2E3D6C}" dt="2022-12-28T15:17:37.272" v="4584" actId="1076"/>
        <pc:sldMkLst>
          <pc:docMk/>
          <pc:sldMk cId="4182615971" sldId="320"/>
        </pc:sldMkLst>
        <pc:spChg chg="add mod">
          <ac:chgData name="HAVISH MADHVAPATY" userId="71140313-2703-480b-b9ae-8f282742dbab" providerId="ADAL" clId="{37BF87AB-0340-4EA1-97BB-9E335B2E3D6C}" dt="2022-12-28T15:15:49.735" v="4545" actId="20577"/>
          <ac:spMkLst>
            <pc:docMk/>
            <pc:sldMk cId="4182615971" sldId="320"/>
            <ac:spMk id="2" creationId="{7B98662B-2142-7F3E-0948-C238AB2A8047}"/>
          </ac:spMkLst>
        </pc:spChg>
        <pc:spChg chg="del">
          <ac:chgData name="HAVISH MADHVAPATY" userId="71140313-2703-480b-b9ae-8f282742dbab" providerId="ADAL" clId="{37BF87AB-0340-4EA1-97BB-9E335B2E3D6C}" dt="2022-12-28T15:15:32.955" v="4493" actId="478"/>
          <ac:spMkLst>
            <pc:docMk/>
            <pc:sldMk cId="4182615971" sldId="320"/>
            <ac:spMk id="5" creationId="{D7A3FED7-9780-69EC-79C2-61162E44BE88}"/>
          </ac:spMkLst>
        </pc:spChg>
        <pc:spChg chg="mod">
          <ac:chgData name="HAVISH MADHVAPATY" userId="71140313-2703-480b-b9ae-8f282742dbab" providerId="ADAL" clId="{37BF87AB-0340-4EA1-97BB-9E335B2E3D6C}" dt="2022-12-28T15:14:59.278" v="4492"/>
          <ac:spMkLst>
            <pc:docMk/>
            <pc:sldMk cId="4182615971" sldId="320"/>
            <ac:spMk id="7" creationId="{49801DBF-8101-45D9-9486-964AB6F62F59}"/>
          </ac:spMkLst>
        </pc:spChg>
        <pc:spChg chg="add mod">
          <ac:chgData name="HAVISH MADHVAPATY" userId="71140313-2703-480b-b9ae-8f282742dbab" providerId="ADAL" clId="{37BF87AB-0340-4EA1-97BB-9E335B2E3D6C}" dt="2022-12-28T15:17:04.506" v="4576" actId="1035"/>
          <ac:spMkLst>
            <pc:docMk/>
            <pc:sldMk cId="4182615971" sldId="320"/>
            <ac:spMk id="8" creationId="{2F715016-56EB-EE23-D109-3EA0B15C96DF}"/>
          </ac:spMkLst>
        </pc:spChg>
        <pc:spChg chg="mod">
          <ac:chgData name="HAVISH MADHVAPATY" userId="71140313-2703-480b-b9ae-8f282742dbab" providerId="ADAL" clId="{37BF87AB-0340-4EA1-97BB-9E335B2E3D6C}" dt="2022-12-28T15:16:23.744" v="4553"/>
          <ac:spMkLst>
            <pc:docMk/>
            <pc:sldMk cId="4182615971" sldId="320"/>
            <ac:spMk id="10" creationId="{86C7D9B6-F82C-A3C7-1D39-3DC7D55D16A1}"/>
          </ac:spMkLst>
        </pc:spChg>
        <pc:spChg chg="mod">
          <ac:chgData name="HAVISH MADHVAPATY" userId="71140313-2703-480b-b9ae-8f282742dbab" providerId="ADAL" clId="{37BF87AB-0340-4EA1-97BB-9E335B2E3D6C}" dt="2022-12-28T15:16:23.744" v="4553"/>
          <ac:spMkLst>
            <pc:docMk/>
            <pc:sldMk cId="4182615971" sldId="320"/>
            <ac:spMk id="11" creationId="{3828C2BB-CA05-7815-A50E-52163FA158ED}"/>
          </ac:spMkLst>
        </pc:spChg>
        <pc:spChg chg="mod">
          <ac:chgData name="HAVISH MADHVAPATY" userId="71140313-2703-480b-b9ae-8f282742dbab" providerId="ADAL" clId="{37BF87AB-0340-4EA1-97BB-9E335B2E3D6C}" dt="2022-12-28T15:16:23.744" v="4553"/>
          <ac:spMkLst>
            <pc:docMk/>
            <pc:sldMk cId="4182615971" sldId="320"/>
            <ac:spMk id="12" creationId="{F5F19930-72C4-93B3-998B-37339F2531EB}"/>
          </ac:spMkLst>
        </pc:spChg>
        <pc:spChg chg="mod">
          <ac:chgData name="HAVISH MADHVAPATY" userId="71140313-2703-480b-b9ae-8f282742dbab" providerId="ADAL" clId="{37BF87AB-0340-4EA1-97BB-9E335B2E3D6C}" dt="2022-12-28T15:16:23.744" v="4553"/>
          <ac:spMkLst>
            <pc:docMk/>
            <pc:sldMk cId="4182615971" sldId="320"/>
            <ac:spMk id="13" creationId="{21DE5EEA-5868-2AE9-6A70-8509F96FDDF4}"/>
          </ac:spMkLst>
        </pc:spChg>
        <pc:spChg chg="add del mod">
          <ac:chgData name="HAVISH MADHVAPATY" userId="71140313-2703-480b-b9ae-8f282742dbab" providerId="ADAL" clId="{37BF87AB-0340-4EA1-97BB-9E335B2E3D6C}" dt="2022-12-28T15:17:13.356" v="4579" actId="478"/>
          <ac:spMkLst>
            <pc:docMk/>
            <pc:sldMk cId="4182615971" sldId="320"/>
            <ac:spMk id="14" creationId="{EE2FD284-DCC9-CB6B-B6FE-D5735A1DD7B4}"/>
          </ac:spMkLst>
        </pc:spChg>
        <pc:spChg chg="mod">
          <ac:chgData name="HAVISH MADHVAPATY" userId="71140313-2703-480b-b9ae-8f282742dbab" providerId="ADAL" clId="{37BF87AB-0340-4EA1-97BB-9E335B2E3D6C}" dt="2022-12-28T15:17:11.740" v="4578"/>
          <ac:spMkLst>
            <pc:docMk/>
            <pc:sldMk cId="4182615971" sldId="320"/>
            <ac:spMk id="16" creationId="{23040D1C-BDB1-A75F-3191-4898E1EEFCE0}"/>
          </ac:spMkLst>
        </pc:spChg>
        <pc:spChg chg="mod">
          <ac:chgData name="HAVISH MADHVAPATY" userId="71140313-2703-480b-b9ae-8f282742dbab" providerId="ADAL" clId="{37BF87AB-0340-4EA1-97BB-9E335B2E3D6C}" dt="2022-12-28T15:17:11.740" v="4578"/>
          <ac:spMkLst>
            <pc:docMk/>
            <pc:sldMk cId="4182615971" sldId="320"/>
            <ac:spMk id="17" creationId="{EFF7054F-06E1-8055-AF92-45855F9934E6}"/>
          </ac:spMkLst>
        </pc:spChg>
        <pc:spChg chg="mod">
          <ac:chgData name="HAVISH MADHVAPATY" userId="71140313-2703-480b-b9ae-8f282742dbab" providerId="ADAL" clId="{37BF87AB-0340-4EA1-97BB-9E335B2E3D6C}" dt="2022-12-28T15:17:11.740" v="4578"/>
          <ac:spMkLst>
            <pc:docMk/>
            <pc:sldMk cId="4182615971" sldId="320"/>
            <ac:spMk id="18" creationId="{33527F38-B141-D1BF-7A06-C1EE8F24C694}"/>
          </ac:spMkLst>
        </pc:spChg>
        <pc:spChg chg="mod">
          <ac:chgData name="HAVISH MADHVAPATY" userId="71140313-2703-480b-b9ae-8f282742dbab" providerId="ADAL" clId="{37BF87AB-0340-4EA1-97BB-9E335B2E3D6C}" dt="2022-12-28T15:17:11.740" v="4578"/>
          <ac:spMkLst>
            <pc:docMk/>
            <pc:sldMk cId="4182615971" sldId="320"/>
            <ac:spMk id="19" creationId="{0D2C91F3-D149-9C41-C1FC-2DE27EB804FE}"/>
          </ac:spMkLst>
        </pc:spChg>
        <pc:spChg chg="add mod">
          <ac:chgData name="HAVISH MADHVAPATY" userId="71140313-2703-480b-b9ae-8f282742dbab" providerId="ADAL" clId="{37BF87AB-0340-4EA1-97BB-9E335B2E3D6C}" dt="2022-12-28T15:17:33.142" v="4583" actId="14100"/>
          <ac:spMkLst>
            <pc:docMk/>
            <pc:sldMk cId="4182615971" sldId="320"/>
            <ac:spMk id="20" creationId="{09140535-EED1-4D16-12E0-89ACE7C5D63B}"/>
          </ac:spMkLst>
        </pc:spChg>
        <pc:spChg chg="mod">
          <ac:chgData name="HAVISH MADHVAPATY" userId="71140313-2703-480b-b9ae-8f282742dbab" providerId="ADAL" clId="{37BF87AB-0340-4EA1-97BB-9E335B2E3D6C}" dt="2022-12-28T15:17:22.379" v="4580"/>
          <ac:spMkLst>
            <pc:docMk/>
            <pc:sldMk cId="4182615971" sldId="320"/>
            <ac:spMk id="22" creationId="{3492CFCD-2491-B8BC-6182-33626A107C2A}"/>
          </ac:spMkLst>
        </pc:spChg>
        <pc:spChg chg="mod">
          <ac:chgData name="HAVISH MADHVAPATY" userId="71140313-2703-480b-b9ae-8f282742dbab" providerId="ADAL" clId="{37BF87AB-0340-4EA1-97BB-9E335B2E3D6C}" dt="2022-12-28T15:17:22.379" v="4580"/>
          <ac:spMkLst>
            <pc:docMk/>
            <pc:sldMk cId="4182615971" sldId="320"/>
            <ac:spMk id="23" creationId="{29A326CF-E65F-F653-1590-99A7A354AE06}"/>
          </ac:spMkLst>
        </pc:spChg>
        <pc:spChg chg="mod">
          <ac:chgData name="HAVISH MADHVAPATY" userId="71140313-2703-480b-b9ae-8f282742dbab" providerId="ADAL" clId="{37BF87AB-0340-4EA1-97BB-9E335B2E3D6C}" dt="2022-12-28T15:17:22.379" v="4580"/>
          <ac:spMkLst>
            <pc:docMk/>
            <pc:sldMk cId="4182615971" sldId="320"/>
            <ac:spMk id="24" creationId="{766D1CAE-CBB3-4818-C365-34C1B677F9A4}"/>
          </ac:spMkLst>
        </pc:spChg>
        <pc:spChg chg="mod">
          <ac:chgData name="HAVISH MADHVAPATY" userId="71140313-2703-480b-b9ae-8f282742dbab" providerId="ADAL" clId="{37BF87AB-0340-4EA1-97BB-9E335B2E3D6C}" dt="2022-12-28T15:17:22.379" v="4580"/>
          <ac:spMkLst>
            <pc:docMk/>
            <pc:sldMk cId="4182615971" sldId="320"/>
            <ac:spMk id="25" creationId="{C9D9DD9F-C892-B4B2-DA8F-F4F5FA141D27}"/>
          </ac:spMkLst>
        </pc:spChg>
        <pc:grpChg chg="add mod">
          <ac:chgData name="HAVISH MADHVAPATY" userId="71140313-2703-480b-b9ae-8f282742dbab" providerId="ADAL" clId="{37BF87AB-0340-4EA1-97BB-9E335B2E3D6C}" dt="2022-12-28T15:17:07.673" v="4577" actId="1076"/>
          <ac:grpSpMkLst>
            <pc:docMk/>
            <pc:sldMk cId="4182615971" sldId="320"/>
            <ac:grpSpMk id="9" creationId="{A5C4BF47-34A5-AE81-5060-BC22B9634F0F}"/>
          </ac:grpSpMkLst>
        </pc:grpChg>
        <pc:grpChg chg="add del mod">
          <ac:chgData name="HAVISH MADHVAPATY" userId="71140313-2703-480b-b9ae-8f282742dbab" providerId="ADAL" clId="{37BF87AB-0340-4EA1-97BB-9E335B2E3D6C}" dt="2022-12-28T15:17:13.356" v="4579" actId="478"/>
          <ac:grpSpMkLst>
            <pc:docMk/>
            <pc:sldMk cId="4182615971" sldId="320"/>
            <ac:grpSpMk id="15" creationId="{E870FDEB-0E49-B31E-4B81-E68E7E24F5B2}"/>
          </ac:grpSpMkLst>
        </pc:grpChg>
        <pc:grpChg chg="add mod">
          <ac:chgData name="HAVISH MADHVAPATY" userId="71140313-2703-480b-b9ae-8f282742dbab" providerId="ADAL" clId="{37BF87AB-0340-4EA1-97BB-9E335B2E3D6C}" dt="2022-12-28T15:17:37.272" v="4584" actId="1076"/>
          <ac:grpSpMkLst>
            <pc:docMk/>
            <pc:sldMk cId="4182615971" sldId="320"/>
            <ac:grpSpMk id="21" creationId="{D4B29CF6-A001-52C7-61C8-74A94540CE69}"/>
          </ac:grpSpMkLst>
        </pc:grpChg>
        <pc:picChg chg="del">
          <ac:chgData name="HAVISH MADHVAPATY" userId="71140313-2703-480b-b9ae-8f282742dbab" providerId="ADAL" clId="{37BF87AB-0340-4EA1-97BB-9E335B2E3D6C}" dt="2022-12-28T15:16:03.733" v="4546" actId="478"/>
          <ac:picMkLst>
            <pc:docMk/>
            <pc:sldMk cId="4182615971" sldId="320"/>
            <ac:picMk id="3" creationId="{1A58599A-DC7D-A1B3-E47B-90BB691F98DF}"/>
          </ac:picMkLst>
        </pc:picChg>
        <pc:picChg chg="add mod">
          <ac:chgData name="HAVISH MADHVAPATY" userId="71140313-2703-480b-b9ae-8f282742dbab" providerId="ADAL" clId="{37BF87AB-0340-4EA1-97BB-9E335B2E3D6C}" dt="2022-12-28T15:16:42.405" v="4558" actId="1076"/>
          <ac:picMkLst>
            <pc:docMk/>
            <pc:sldMk cId="4182615971" sldId="320"/>
            <ac:picMk id="6" creationId="{F9353DEF-0915-2218-CFD3-8FDCEF843834}"/>
          </ac:picMkLst>
        </pc:picChg>
      </pc:sldChg>
      <pc:sldChg chg="addSp delSp modSp add mod">
        <pc:chgData name="HAVISH MADHVAPATY" userId="71140313-2703-480b-b9ae-8f282742dbab" providerId="ADAL" clId="{37BF87AB-0340-4EA1-97BB-9E335B2E3D6C}" dt="2023-01-27T16:04:29.867" v="6159" actId="1076"/>
        <pc:sldMkLst>
          <pc:docMk/>
          <pc:sldMk cId="2422149338" sldId="321"/>
        </pc:sldMkLst>
        <pc:spChg chg="del">
          <ac:chgData name="HAVISH MADHVAPATY" userId="71140313-2703-480b-b9ae-8f282742dbab" providerId="ADAL" clId="{37BF87AB-0340-4EA1-97BB-9E335B2E3D6C}" dt="2022-12-28T15:17:45.501" v="4586" actId="478"/>
          <ac:spMkLst>
            <pc:docMk/>
            <pc:sldMk cId="2422149338" sldId="321"/>
            <ac:spMk id="2" creationId="{7B98662B-2142-7F3E-0948-C238AB2A8047}"/>
          </ac:spMkLst>
        </pc:spChg>
        <pc:spChg chg="add mod">
          <ac:chgData name="HAVISH MADHVAPATY" userId="71140313-2703-480b-b9ae-8f282742dbab" providerId="ADAL" clId="{37BF87AB-0340-4EA1-97BB-9E335B2E3D6C}" dt="2023-01-27T16:04:29.867" v="6159" actId="1076"/>
          <ac:spMkLst>
            <pc:docMk/>
            <pc:sldMk cId="2422149338" sldId="321"/>
            <ac:spMk id="5" creationId="{F8E4C93C-C2E5-6627-2F1E-F03B14BB3DA6}"/>
          </ac:spMkLst>
        </pc:spChg>
        <pc:spChg chg="del">
          <ac:chgData name="HAVISH MADHVAPATY" userId="71140313-2703-480b-b9ae-8f282742dbab" providerId="ADAL" clId="{37BF87AB-0340-4EA1-97BB-9E335B2E3D6C}" dt="2022-12-28T15:17:45.501" v="4586" actId="478"/>
          <ac:spMkLst>
            <pc:docMk/>
            <pc:sldMk cId="2422149338" sldId="321"/>
            <ac:spMk id="8" creationId="{2F715016-56EB-EE23-D109-3EA0B15C96DF}"/>
          </ac:spMkLst>
        </pc:spChg>
        <pc:spChg chg="del">
          <ac:chgData name="HAVISH MADHVAPATY" userId="71140313-2703-480b-b9ae-8f282742dbab" providerId="ADAL" clId="{37BF87AB-0340-4EA1-97BB-9E335B2E3D6C}" dt="2022-12-28T15:17:45.501" v="4586" actId="478"/>
          <ac:spMkLst>
            <pc:docMk/>
            <pc:sldMk cId="2422149338" sldId="321"/>
            <ac:spMk id="20" creationId="{09140535-EED1-4D16-12E0-89ACE7C5D63B}"/>
          </ac:spMkLst>
        </pc:spChg>
        <pc:grpChg chg="del">
          <ac:chgData name="HAVISH MADHVAPATY" userId="71140313-2703-480b-b9ae-8f282742dbab" providerId="ADAL" clId="{37BF87AB-0340-4EA1-97BB-9E335B2E3D6C}" dt="2022-12-28T15:17:45.501" v="4586" actId="478"/>
          <ac:grpSpMkLst>
            <pc:docMk/>
            <pc:sldMk cId="2422149338" sldId="321"/>
            <ac:grpSpMk id="9" creationId="{A5C4BF47-34A5-AE81-5060-BC22B9634F0F}"/>
          </ac:grpSpMkLst>
        </pc:grpChg>
        <pc:grpChg chg="del">
          <ac:chgData name="HAVISH MADHVAPATY" userId="71140313-2703-480b-b9ae-8f282742dbab" providerId="ADAL" clId="{37BF87AB-0340-4EA1-97BB-9E335B2E3D6C}" dt="2022-12-28T15:17:45.501" v="4586" actId="478"/>
          <ac:grpSpMkLst>
            <pc:docMk/>
            <pc:sldMk cId="2422149338" sldId="321"/>
            <ac:grpSpMk id="21" creationId="{D4B29CF6-A001-52C7-61C8-74A94540CE69}"/>
          </ac:grpSpMkLst>
        </pc:grpChg>
        <pc:picChg chg="add mod">
          <ac:chgData name="HAVISH MADHVAPATY" userId="71140313-2703-480b-b9ae-8f282742dbab" providerId="ADAL" clId="{37BF87AB-0340-4EA1-97BB-9E335B2E3D6C}" dt="2022-12-28T15:44:43.089" v="4588" actId="14100"/>
          <ac:picMkLst>
            <pc:docMk/>
            <pc:sldMk cId="2422149338" sldId="321"/>
            <ac:picMk id="4" creationId="{155223E1-A22E-B164-4B8E-7B169DB736DD}"/>
          </ac:picMkLst>
        </pc:picChg>
        <pc:picChg chg="del">
          <ac:chgData name="HAVISH MADHVAPATY" userId="71140313-2703-480b-b9ae-8f282742dbab" providerId="ADAL" clId="{37BF87AB-0340-4EA1-97BB-9E335B2E3D6C}" dt="2022-12-28T15:17:45.501" v="4586" actId="478"/>
          <ac:picMkLst>
            <pc:docMk/>
            <pc:sldMk cId="2422149338" sldId="321"/>
            <ac:picMk id="6" creationId="{F9353DEF-0915-2218-CFD3-8FDCEF843834}"/>
          </ac:picMkLst>
        </pc:picChg>
      </pc:sldChg>
      <pc:sldChg chg="addSp delSp modSp add del mod">
        <pc:chgData name="HAVISH MADHVAPATY" userId="71140313-2703-480b-b9ae-8f282742dbab" providerId="ADAL" clId="{37BF87AB-0340-4EA1-97BB-9E335B2E3D6C}" dt="2023-01-27T16:00:28.577" v="6041" actId="47"/>
        <pc:sldMkLst>
          <pc:docMk/>
          <pc:sldMk cId="669443535" sldId="322"/>
        </pc:sldMkLst>
        <pc:spChg chg="mod">
          <ac:chgData name="HAVISH MADHVAPATY" userId="71140313-2703-480b-b9ae-8f282742dbab" providerId="ADAL" clId="{37BF87AB-0340-4EA1-97BB-9E335B2E3D6C}" dt="2022-12-28T15:46:48.573" v="4748" actId="20577"/>
          <ac:spMkLst>
            <pc:docMk/>
            <pc:sldMk cId="669443535" sldId="322"/>
            <ac:spMk id="5" creationId="{F8E4C93C-C2E5-6627-2F1E-F03B14BB3DA6}"/>
          </ac:spMkLst>
        </pc:spChg>
        <pc:picChg chg="add mod">
          <ac:chgData name="HAVISH MADHVAPATY" userId="71140313-2703-480b-b9ae-8f282742dbab" providerId="ADAL" clId="{37BF87AB-0340-4EA1-97BB-9E335B2E3D6C}" dt="2022-12-28T15:46:08.097" v="4676" actId="1076"/>
          <ac:picMkLst>
            <pc:docMk/>
            <pc:sldMk cId="669443535" sldId="322"/>
            <ac:picMk id="3" creationId="{A56C3E05-6251-396D-931B-31A128F9F4AE}"/>
          </ac:picMkLst>
        </pc:picChg>
        <pc:picChg chg="del">
          <ac:chgData name="HAVISH MADHVAPATY" userId="71140313-2703-480b-b9ae-8f282742dbab" providerId="ADAL" clId="{37BF87AB-0340-4EA1-97BB-9E335B2E3D6C}" dt="2022-12-28T15:45:49.398" v="4638" actId="478"/>
          <ac:picMkLst>
            <pc:docMk/>
            <pc:sldMk cId="669443535" sldId="322"/>
            <ac:picMk id="4" creationId="{155223E1-A22E-B164-4B8E-7B169DB736DD}"/>
          </ac:picMkLst>
        </pc:picChg>
      </pc:sldChg>
      <pc:sldChg chg="addSp delSp modSp add mod ord">
        <pc:chgData name="HAVISH MADHVAPATY" userId="71140313-2703-480b-b9ae-8f282742dbab" providerId="ADAL" clId="{37BF87AB-0340-4EA1-97BB-9E335B2E3D6C}" dt="2023-02-09T17:12:35.754" v="6447" actId="478"/>
        <pc:sldMkLst>
          <pc:docMk/>
          <pc:sldMk cId="2889006854" sldId="323"/>
        </pc:sldMkLst>
        <pc:spChg chg="del mod">
          <ac:chgData name="HAVISH MADHVAPATY" userId="71140313-2703-480b-b9ae-8f282742dbab" providerId="ADAL" clId="{37BF87AB-0340-4EA1-97BB-9E335B2E3D6C}" dt="2023-02-09T17:12:35.754" v="6447" actId="478"/>
          <ac:spMkLst>
            <pc:docMk/>
            <pc:sldMk cId="2889006854" sldId="323"/>
            <ac:spMk id="7" creationId="{49801DBF-8101-45D9-9486-964AB6F62F59}"/>
          </ac:spMkLst>
        </pc:spChg>
        <pc:spChg chg="del">
          <ac:chgData name="HAVISH MADHVAPATY" userId="71140313-2703-480b-b9ae-8f282742dbab" providerId="ADAL" clId="{37BF87AB-0340-4EA1-97BB-9E335B2E3D6C}" dt="2023-01-27T14:36:18.841" v="4905" actId="478"/>
          <ac:spMkLst>
            <pc:docMk/>
            <pc:sldMk cId="2889006854" sldId="323"/>
            <ac:spMk id="8" creationId="{3AEE5587-AD3D-AB58-F00C-9020FB133AFB}"/>
          </ac:spMkLst>
        </pc:spChg>
        <pc:spChg chg="mod">
          <ac:chgData name="HAVISH MADHVAPATY" userId="71140313-2703-480b-b9ae-8f282742dbab" providerId="ADAL" clId="{37BF87AB-0340-4EA1-97BB-9E335B2E3D6C}" dt="2023-01-27T14:36:19.458" v="4906"/>
          <ac:spMkLst>
            <pc:docMk/>
            <pc:sldMk cId="2889006854" sldId="323"/>
            <ac:spMk id="12" creationId="{E2DD8E5B-CBA8-601E-B545-872718646EFA}"/>
          </ac:spMkLst>
        </pc:spChg>
        <pc:spChg chg="mod">
          <ac:chgData name="HAVISH MADHVAPATY" userId="71140313-2703-480b-b9ae-8f282742dbab" providerId="ADAL" clId="{37BF87AB-0340-4EA1-97BB-9E335B2E3D6C}" dt="2023-01-27T14:36:19.458" v="4906"/>
          <ac:spMkLst>
            <pc:docMk/>
            <pc:sldMk cId="2889006854" sldId="323"/>
            <ac:spMk id="13" creationId="{A8DBD6B0-222D-43BE-6ACD-A32C5C915F0A}"/>
          </ac:spMkLst>
        </pc:spChg>
        <pc:spChg chg="mod">
          <ac:chgData name="HAVISH MADHVAPATY" userId="71140313-2703-480b-b9ae-8f282742dbab" providerId="ADAL" clId="{37BF87AB-0340-4EA1-97BB-9E335B2E3D6C}" dt="2023-01-27T14:36:19.458" v="4906"/>
          <ac:spMkLst>
            <pc:docMk/>
            <pc:sldMk cId="2889006854" sldId="323"/>
            <ac:spMk id="14" creationId="{91ECD104-6A64-A460-E62F-3E4DC7CA65F1}"/>
          </ac:spMkLst>
        </pc:spChg>
        <pc:spChg chg="mod">
          <ac:chgData name="HAVISH MADHVAPATY" userId="71140313-2703-480b-b9ae-8f282742dbab" providerId="ADAL" clId="{37BF87AB-0340-4EA1-97BB-9E335B2E3D6C}" dt="2023-01-27T14:36:21.569" v="4907" actId="20577"/>
          <ac:spMkLst>
            <pc:docMk/>
            <pc:sldMk cId="2889006854" sldId="323"/>
            <ac:spMk id="15" creationId="{1526914D-BE5C-14C9-681B-0459B1DC593F}"/>
          </ac:spMkLst>
        </pc:spChg>
        <pc:grpChg chg="add mod">
          <ac:chgData name="HAVISH MADHVAPATY" userId="71140313-2703-480b-b9ae-8f282742dbab" providerId="ADAL" clId="{37BF87AB-0340-4EA1-97BB-9E335B2E3D6C}" dt="2023-01-27T14:36:19.458" v="4906"/>
          <ac:grpSpMkLst>
            <pc:docMk/>
            <pc:sldMk cId="2889006854" sldId="323"/>
            <ac:grpSpMk id="11" creationId="{721873E2-3210-1504-84D9-60C3AC01DA7D}"/>
          </ac:grpSpMkLst>
        </pc:grpChg>
        <pc:picChg chg="del">
          <ac:chgData name="HAVISH MADHVAPATY" userId="71140313-2703-480b-b9ae-8f282742dbab" providerId="ADAL" clId="{37BF87AB-0340-4EA1-97BB-9E335B2E3D6C}" dt="2023-01-27T14:36:18.841" v="4905" actId="478"/>
          <ac:picMkLst>
            <pc:docMk/>
            <pc:sldMk cId="2889006854" sldId="323"/>
            <ac:picMk id="2" creationId="{7976B58D-B6C6-525C-F2D9-3E40456E6BAF}"/>
          </ac:picMkLst>
        </pc:picChg>
        <pc:picChg chg="del">
          <ac:chgData name="HAVISH MADHVAPATY" userId="71140313-2703-480b-b9ae-8f282742dbab" providerId="ADAL" clId="{37BF87AB-0340-4EA1-97BB-9E335B2E3D6C}" dt="2023-01-27T14:36:18.841" v="4905" actId="478"/>
          <ac:picMkLst>
            <pc:docMk/>
            <pc:sldMk cId="2889006854" sldId="323"/>
            <ac:picMk id="3" creationId="{580A102E-294A-ACC4-2540-A70EF59FCEDA}"/>
          </ac:picMkLst>
        </pc:picChg>
        <pc:picChg chg="del">
          <ac:chgData name="HAVISH MADHVAPATY" userId="71140313-2703-480b-b9ae-8f282742dbab" providerId="ADAL" clId="{37BF87AB-0340-4EA1-97BB-9E335B2E3D6C}" dt="2023-01-27T14:36:18.841" v="4905" actId="478"/>
          <ac:picMkLst>
            <pc:docMk/>
            <pc:sldMk cId="2889006854" sldId="323"/>
            <ac:picMk id="4" creationId="{FCF0D9D5-10B6-68C8-A85D-335B00706517}"/>
          </ac:picMkLst>
        </pc:picChg>
        <pc:picChg chg="del">
          <ac:chgData name="HAVISH MADHVAPATY" userId="71140313-2703-480b-b9ae-8f282742dbab" providerId="ADAL" clId="{37BF87AB-0340-4EA1-97BB-9E335B2E3D6C}" dt="2023-01-27T14:36:18.841" v="4905" actId="478"/>
          <ac:picMkLst>
            <pc:docMk/>
            <pc:sldMk cId="2889006854" sldId="323"/>
            <ac:picMk id="5" creationId="{42A50916-C380-B97E-5C82-C503AAC56907}"/>
          </ac:picMkLst>
        </pc:picChg>
        <pc:picChg chg="del">
          <ac:chgData name="HAVISH MADHVAPATY" userId="71140313-2703-480b-b9ae-8f282742dbab" providerId="ADAL" clId="{37BF87AB-0340-4EA1-97BB-9E335B2E3D6C}" dt="2023-01-27T14:36:18.841" v="4905" actId="478"/>
          <ac:picMkLst>
            <pc:docMk/>
            <pc:sldMk cId="2889006854" sldId="323"/>
            <ac:picMk id="6" creationId="{75BE3B05-33D7-2864-3727-2E1058F076CD}"/>
          </ac:picMkLst>
        </pc:picChg>
        <pc:picChg chg="add del mod modCrop">
          <ac:chgData name="HAVISH MADHVAPATY" userId="71140313-2703-480b-b9ae-8f282742dbab" providerId="ADAL" clId="{37BF87AB-0340-4EA1-97BB-9E335B2E3D6C}" dt="2023-01-27T14:36:18.841" v="4905" actId="478"/>
          <ac:picMkLst>
            <pc:docMk/>
            <pc:sldMk cId="2889006854" sldId="323"/>
            <ac:picMk id="9" creationId="{9D6A60D2-74D8-941C-4D12-AB692BB85EB5}"/>
          </ac:picMkLst>
        </pc:picChg>
        <pc:picChg chg="del">
          <ac:chgData name="HAVISH MADHVAPATY" userId="71140313-2703-480b-b9ae-8f282742dbab" providerId="ADAL" clId="{37BF87AB-0340-4EA1-97BB-9E335B2E3D6C}" dt="2023-01-27T14:36:18.841" v="4905" actId="478"/>
          <ac:picMkLst>
            <pc:docMk/>
            <pc:sldMk cId="2889006854" sldId="323"/>
            <ac:picMk id="10" creationId="{D2F6448B-5B97-FD13-6369-4E070C0B8EED}"/>
          </ac:picMkLst>
        </pc:picChg>
        <pc:picChg chg="del">
          <ac:chgData name="HAVISH MADHVAPATY" userId="71140313-2703-480b-b9ae-8f282742dbab" providerId="ADAL" clId="{37BF87AB-0340-4EA1-97BB-9E335B2E3D6C}" dt="2023-01-27T14:36:18.841" v="4905" actId="478"/>
          <ac:picMkLst>
            <pc:docMk/>
            <pc:sldMk cId="2889006854" sldId="323"/>
            <ac:picMk id="36" creationId="{B659E773-8004-B6E9-CADB-1AB6C9C954EF}"/>
          </ac:picMkLst>
        </pc:picChg>
      </pc:sldChg>
      <pc:sldChg chg="addSp delSp modSp add mod ord">
        <pc:chgData name="HAVISH MADHVAPATY" userId="71140313-2703-480b-b9ae-8f282742dbab" providerId="ADAL" clId="{37BF87AB-0340-4EA1-97BB-9E335B2E3D6C}" dt="2023-01-27T16:04:21.215" v="6157" actId="1076"/>
        <pc:sldMkLst>
          <pc:docMk/>
          <pc:sldMk cId="1079199582" sldId="324"/>
        </pc:sldMkLst>
        <pc:spChg chg="mod">
          <ac:chgData name="HAVISH MADHVAPATY" userId="71140313-2703-480b-b9ae-8f282742dbab" providerId="ADAL" clId="{37BF87AB-0340-4EA1-97BB-9E335B2E3D6C}" dt="2023-01-27T16:04:21.215" v="6157" actId="1076"/>
          <ac:spMkLst>
            <pc:docMk/>
            <pc:sldMk cId="1079199582" sldId="324"/>
            <ac:spMk id="5" creationId="{F8E4C93C-C2E5-6627-2F1E-F03B14BB3DA6}"/>
          </ac:spMkLst>
        </pc:spChg>
        <pc:spChg chg="mod">
          <ac:chgData name="HAVISH MADHVAPATY" userId="71140313-2703-480b-b9ae-8f282742dbab" providerId="ADAL" clId="{37BF87AB-0340-4EA1-97BB-9E335B2E3D6C}" dt="2023-01-27T16:01:40.293" v="6096"/>
          <ac:spMkLst>
            <pc:docMk/>
            <pc:sldMk cId="1079199582" sldId="324"/>
            <ac:spMk id="7" creationId="{49801DBF-8101-45D9-9486-964AB6F62F59}"/>
          </ac:spMkLst>
        </pc:spChg>
        <pc:picChg chg="del">
          <ac:chgData name="HAVISH MADHVAPATY" userId="71140313-2703-480b-b9ae-8f282742dbab" providerId="ADAL" clId="{37BF87AB-0340-4EA1-97BB-9E335B2E3D6C}" dt="2023-01-27T16:01:42.285" v="6097" actId="478"/>
          <ac:picMkLst>
            <pc:docMk/>
            <pc:sldMk cId="1079199582" sldId="324"/>
            <ac:picMk id="3" creationId="{A56C3E05-6251-396D-931B-31A128F9F4AE}"/>
          </ac:picMkLst>
        </pc:picChg>
        <pc:picChg chg="add mod">
          <ac:chgData name="HAVISH MADHVAPATY" userId="71140313-2703-480b-b9ae-8f282742dbab" providerId="ADAL" clId="{37BF87AB-0340-4EA1-97BB-9E335B2E3D6C}" dt="2023-01-27T16:03:42.742" v="6100" actId="1076"/>
          <ac:picMkLst>
            <pc:docMk/>
            <pc:sldMk cId="1079199582" sldId="324"/>
            <ac:picMk id="4" creationId="{301951BE-3C90-450B-58FC-626023AD566D}"/>
          </ac:picMkLst>
        </pc:picChg>
      </pc:sldChg>
      <pc:sldChg chg="add del setBg">
        <pc:chgData name="HAVISH MADHVAPATY" userId="71140313-2703-480b-b9ae-8f282742dbab" providerId="ADAL" clId="{37BF87AB-0340-4EA1-97BB-9E335B2E3D6C}" dt="2023-01-27T15:20:33.648" v="4909"/>
        <pc:sldMkLst>
          <pc:docMk/>
          <pc:sldMk cId="2021698824" sldId="325"/>
        </pc:sldMkLst>
      </pc:sldChg>
      <pc:sldChg chg="delSp modSp add mod ord">
        <pc:chgData name="HAVISH MADHVAPATY" userId="71140313-2703-480b-b9ae-8f282742dbab" providerId="ADAL" clId="{37BF87AB-0340-4EA1-97BB-9E335B2E3D6C}" dt="2023-02-09T17:12:39.186" v="6448" actId="478"/>
        <pc:sldMkLst>
          <pc:docMk/>
          <pc:sldMk cId="2377310170" sldId="325"/>
        </pc:sldMkLst>
        <pc:spChg chg="del mod">
          <ac:chgData name="HAVISH MADHVAPATY" userId="71140313-2703-480b-b9ae-8f282742dbab" providerId="ADAL" clId="{37BF87AB-0340-4EA1-97BB-9E335B2E3D6C}" dt="2023-02-09T17:12:39.186" v="6448" actId="478"/>
          <ac:spMkLst>
            <pc:docMk/>
            <pc:sldMk cId="2377310170" sldId="325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20:39.809" v="4914" actId="20577"/>
          <ac:spMkLst>
            <pc:docMk/>
            <pc:sldMk cId="2377310170" sldId="325"/>
            <ac:spMk id="15" creationId="{1526914D-BE5C-14C9-681B-0459B1DC593F}"/>
          </ac:spMkLst>
        </pc:spChg>
      </pc:sldChg>
      <pc:sldChg chg="add del setBg">
        <pc:chgData name="HAVISH MADHVAPATY" userId="71140313-2703-480b-b9ae-8f282742dbab" providerId="ADAL" clId="{37BF87AB-0340-4EA1-97BB-9E335B2E3D6C}" dt="2023-01-27T15:20:55.643" v="4940"/>
        <pc:sldMkLst>
          <pc:docMk/>
          <pc:sldMk cId="3148056475" sldId="326"/>
        </pc:sldMkLst>
      </pc:sldChg>
      <pc:sldChg chg="addSp delSp modSp add mod">
        <pc:chgData name="HAVISH MADHVAPATY" userId="71140313-2703-480b-b9ae-8f282742dbab" providerId="ADAL" clId="{37BF87AB-0340-4EA1-97BB-9E335B2E3D6C}" dt="2023-01-27T15:29:17.418" v="5143" actId="20577"/>
        <pc:sldMkLst>
          <pc:docMk/>
          <pc:sldMk cId="3282012497" sldId="326"/>
        </pc:sldMkLst>
        <pc:spChg chg="mod">
          <ac:chgData name="HAVISH MADHVAPATY" userId="71140313-2703-480b-b9ae-8f282742dbab" providerId="ADAL" clId="{37BF87AB-0340-4EA1-97BB-9E335B2E3D6C}" dt="2023-01-27T15:22:13.507" v="4994"/>
          <ac:spMkLst>
            <pc:docMk/>
            <pc:sldMk cId="3282012497" sldId="326"/>
            <ac:spMk id="4" creationId="{6F481721-81E7-4A80-128E-DF66BEE3BF7B}"/>
          </ac:spMkLst>
        </pc:spChg>
        <pc:spChg chg="del">
          <ac:chgData name="HAVISH MADHVAPATY" userId="71140313-2703-480b-b9ae-8f282742dbab" providerId="ADAL" clId="{37BF87AB-0340-4EA1-97BB-9E335B2E3D6C}" dt="2023-01-27T15:22:13.188" v="4993" actId="478"/>
          <ac:spMkLst>
            <pc:docMk/>
            <pc:sldMk cId="3282012497" sldId="326"/>
            <ac:spMk id="5" creationId="{F8E4C93C-C2E5-6627-2F1E-F03B14BB3DA6}"/>
          </ac:spMkLst>
        </pc:spChg>
        <pc:spChg chg="mod">
          <ac:chgData name="HAVISH MADHVAPATY" userId="71140313-2703-480b-b9ae-8f282742dbab" providerId="ADAL" clId="{37BF87AB-0340-4EA1-97BB-9E335B2E3D6C}" dt="2023-01-27T15:22:13.507" v="4994"/>
          <ac:spMkLst>
            <pc:docMk/>
            <pc:sldMk cId="3282012497" sldId="326"/>
            <ac:spMk id="6" creationId="{16DA1A33-2D77-996C-25DF-E0C8E8934C80}"/>
          </ac:spMkLst>
        </pc:spChg>
        <pc:spChg chg="mod">
          <ac:chgData name="HAVISH MADHVAPATY" userId="71140313-2703-480b-b9ae-8f282742dbab" providerId="ADAL" clId="{37BF87AB-0340-4EA1-97BB-9E335B2E3D6C}" dt="2023-01-27T15:21:18.895" v="4992" actId="20577"/>
          <ac:spMkLst>
            <pc:docMk/>
            <pc:sldMk cId="3282012497" sldId="326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22:13.507" v="4994"/>
          <ac:spMkLst>
            <pc:docMk/>
            <pc:sldMk cId="3282012497" sldId="326"/>
            <ac:spMk id="8" creationId="{F1798D4D-A583-01F0-DF47-B63DDB17B2A7}"/>
          </ac:spMkLst>
        </pc:spChg>
        <pc:spChg chg="mod">
          <ac:chgData name="HAVISH MADHVAPATY" userId="71140313-2703-480b-b9ae-8f282742dbab" providerId="ADAL" clId="{37BF87AB-0340-4EA1-97BB-9E335B2E3D6C}" dt="2023-01-27T15:22:13.507" v="4994"/>
          <ac:spMkLst>
            <pc:docMk/>
            <pc:sldMk cId="3282012497" sldId="326"/>
            <ac:spMk id="9" creationId="{DC0B8FDA-6F0D-EF8F-D483-25E76EFAF56D}"/>
          </ac:spMkLst>
        </pc:spChg>
        <pc:spChg chg="add mod">
          <ac:chgData name="HAVISH MADHVAPATY" userId="71140313-2703-480b-b9ae-8f282742dbab" providerId="ADAL" clId="{37BF87AB-0340-4EA1-97BB-9E335B2E3D6C}" dt="2023-01-27T15:29:17.418" v="5143" actId="20577"/>
          <ac:spMkLst>
            <pc:docMk/>
            <pc:sldMk cId="3282012497" sldId="326"/>
            <ac:spMk id="10" creationId="{6B178C6C-6E16-3CA1-3462-D3F411BE2A24}"/>
          </ac:spMkLst>
        </pc:spChg>
        <pc:spChg chg="add mod">
          <ac:chgData name="HAVISH MADHVAPATY" userId="71140313-2703-480b-b9ae-8f282742dbab" providerId="ADAL" clId="{37BF87AB-0340-4EA1-97BB-9E335B2E3D6C}" dt="2023-01-27T15:28:29.818" v="5106" actId="14100"/>
          <ac:spMkLst>
            <pc:docMk/>
            <pc:sldMk cId="3282012497" sldId="326"/>
            <ac:spMk id="23" creationId="{22955509-99DA-8FD8-B0DA-2F1241C2286F}"/>
          </ac:spMkLst>
        </pc:spChg>
        <pc:spChg chg="add mod">
          <ac:chgData name="HAVISH MADHVAPATY" userId="71140313-2703-480b-b9ae-8f282742dbab" providerId="ADAL" clId="{37BF87AB-0340-4EA1-97BB-9E335B2E3D6C}" dt="2023-01-27T15:29:00.143" v="5129" actId="1076"/>
          <ac:spMkLst>
            <pc:docMk/>
            <pc:sldMk cId="3282012497" sldId="326"/>
            <ac:spMk id="24" creationId="{6803C0A3-23C8-435D-664A-91C5C1EC4B78}"/>
          </ac:spMkLst>
        </pc:spChg>
        <pc:grpChg chg="add mod">
          <ac:chgData name="HAVISH MADHVAPATY" userId="71140313-2703-480b-b9ae-8f282742dbab" providerId="ADAL" clId="{37BF87AB-0340-4EA1-97BB-9E335B2E3D6C}" dt="2023-01-27T15:29:10.134" v="5136" actId="1076"/>
          <ac:grpSpMkLst>
            <pc:docMk/>
            <pc:sldMk cId="3282012497" sldId="326"/>
            <ac:grpSpMk id="2" creationId="{21407590-8F59-DE33-E863-74FF4DED8E5E}"/>
          </ac:grpSpMkLst>
        </pc:grpChg>
        <pc:picChg chg="del">
          <ac:chgData name="HAVISH MADHVAPATY" userId="71140313-2703-480b-b9ae-8f282742dbab" providerId="ADAL" clId="{37BF87AB-0340-4EA1-97BB-9E335B2E3D6C}" dt="2023-01-27T15:22:15.234" v="4995" actId="478"/>
          <ac:picMkLst>
            <pc:docMk/>
            <pc:sldMk cId="3282012497" sldId="326"/>
            <ac:picMk id="3" creationId="{A56C3E05-6251-396D-931B-31A128F9F4AE}"/>
          </ac:picMkLst>
        </pc:picChg>
        <pc:picChg chg="add del mod">
          <ac:chgData name="HAVISH MADHVAPATY" userId="71140313-2703-480b-b9ae-8f282742dbab" providerId="ADAL" clId="{37BF87AB-0340-4EA1-97BB-9E335B2E3D6C}" dt="2023-01-27T15:25:10.090" v="4996" actId="478"/>
          <ac:picMkLst>
            <pc:docMk/>
            <pc:sldMk cId="3282012497" sldId="326"/>
            <ac:picMk id="11" creationId="{2F272FEA-E985-54A2-418C-2C490DA7B933}"/>
          </ac:picMkLst>
        </pc:picChg>
        <pc:picChg chg="add del mod">
          <ac:chgData name="HAVISH MADHVAPATY" userId="71140313-2703-480b-b9ae-8f282742dbab" providerId="ADAL" clId="{37BF87AB-0340-4EA1-97BB-9E335B2E3D6C}" dt="2023-01-27T15:25:10.090" v="4996" actId="478"/>
          <ac:picMkLst>
            <pc:docMk/>
            <pc:sldMk cId="3282012497" sldId="326"/>
            <ac:picMk id="12" creationId="{E27963C1-E03B-AA19-36B7-3C5B68629A29}"/>
          </ac:picMkLst>
        </pc:picChg>
        <pc:picChg chg="add mod">
          <ac:chgData name="HAVISH MADHVAPATY" userId="71140313-2703-480b-b9ae-8f282742dbab" providerId="ADAL" clId="{37BF87AB-0340-4EA1-97BB-9E335B2E3D6C}" dt="2023-01-27T15:27:59.752" v="5101" actId="1076"/>
          <ac:picMkLst>
            <pc:docMk/>
            <pc:sldMk cId="3282012497" sldId="326"/>
            <ac:picMk id="14" creationId="{24162C3A-4892-AC0E-5967-BFD51A3DB0C7}"/>
          </ac:picMkLst>
        </pc:picChg>
        <pc:picChg chg="add mod">
          <ac:chgData name="HAVISH MADHVAPATY" userId="71140313-2703-480b-b9ae-8f282742dbab" providerId="ADAL" clId="{37BF87AB-0340-4EA1-97BB-9E335B2E3D6C}" dt="2023-01-27T15:28:39.057" v="5108" actId="1076"/>
          <ac:picMkLst>
            <pc:docMk/>
            <pc:sldMk cId="3282012497" sldId="326"/>
            <ac:picMk id="16" creationId="{5DE57C54-D294-7725-2CDC-550D90D1A5B9}"/>
          </ac:picMkLst>
        </pc:picChg>
        <pc:picChg chg="add mod">
          <ac:chgData name="HAVISH MADHVAPATY" userId="71140313-2703-480b-b9ae-8f282742dbab" providerId="ADAL" clId="{37BF87AB-0340-4EA1-97BB-9E335B2E3D6C}" dt="2023-01-27T15:27:50.257" v="5099" actId="1076"/>
          <ac:picMkLst>
            <pc:docMk/>
            <pc:sldMk cId="3282012497" sldId="326"/>
            <ac:picMk id="18" creationId="{A53C99D7-F45B-BD6E-CB55-2462B27CAE93}"/>
          </ac:picMkLst>
        </pc:picChg>
        <pc:picChg chg="add mod">
          <ac:chgData name="HAVISH MADHVAPATY" userId="71140313-2703-480b-b9ae-8f282742dbab" providerId="ADAL" clId="{37BF87AB-0340-4EA1-97BB-9E335B2E3D6C}" dt="2023-01-27T15:27:45.406" v="5098" actId="1076"/>
          <ac:picMkLst>
            <pc:docMk/>
            <pc:sldMk cId="3282012497" sldId="326"/>
            <ac:picMk id="20" creationId="{71F3BAEB-2B29-53B4-6DF3-291D4BF55C77}"/>
          </ac:picMkLst>
        </pc:picChg>
        <pc:picChg chg="add mod">
          <ac:chgData name="HAVISH MADHVAPATY" userId="71140313-2703-480b-b9ae-8f282742dbab" providerId="ADAL" clId="{37BF87AB-0340-4EA1-97BB-9E335B2E3D6C}" dt="2023-01-27T15:27:36.683" v="5094" actId="1076"/>
          <ac:picMkLst>
            <pc:docMk/>
            <pc:sldMk cId="3282012497" sldId="326"/>
            <ac:picMk id="22" creationId="{77A17601-9BB4-E5C9-B544-D42832C484E7}"/>
          </ac:picMkLst>
        </pc:picChg>
      </pc:sldChg>
      <pc:sldChg chg="delSp modSp add mod">
        <pc:chgData name="HAVISH MADHVAPATY" userId="71140313-2703-480b-b9ae-8f282742dbab" providerId="ADAL" clId="{37BF87AB-0340-4EA1-97BB-9E335B2E3D6C}" dt="2023-02-09T17:12:41.335" v="6449" actId="478"/>
        <pc:sldMkLst>
          <pc:docMk/>
          <pc:sldMk cId="3005348924" sldId="327"/>
        </pc:sldMkLst>
        <pc:spChg chg="del mod">
          <ac:chgData name="HAVISH MADHVAPATY" userId="71140313-2703-480b-b9ae-8f282742dbab" providerId="ADAL" clId="{37BF87AB-0340-4EA1-97BB-9E335B2E3D6C}" dt="2023-02-09T17:12:41.335" v="6449" actId="478"/>
          <ac:spMkLst>
            <pc:docMk/>
            <pc:sldMk cId="3005348924" sldId="327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29:52.385" v="5146" actId="20577"/>
          <ac:spMkLst>
            <pc:docMk/>
            <pc:sldMk cId="3005348924" sldId="327"/>
            <ac:spMk id="15" creationId="{1526914D-BE5C-14C9-681B-0459B1DC593F}"/>
          </ac:spMkLst>
        </pc:spChg>
      </pc:sldChg>
      <pc:sldChg chg="addSp delSp modSp add mod replId">
        <pc:chgData name="HAVISH MADHVAPATY" userId="71140313-2703-480b-b9ae-8f282742dbab" providerId="ADAL" clId="{37BF87AB-0340-4EA1-97BB-9E335B2E3D6C}" dt="2023-01-27T15:37:11.963" v="5497" actId="1035"/>
        <pc:sldMkLst>
          <pc:docMk/>
          <pc:sldMk cId="201013504" sldId="328"/>
        </pc:sldMkLst>
        <pc:spChg chg="mod">
          <ac:chgData name="HAVISH MADHVAPATY" userId="71140313-2703-480b-b9ae-8f282742dbab" providerId="ADAL" clId="{37BF87AB-0340-4EA1-97BB-9E335B2E3D6C}" dt="2023-01-27T15:30:14.356" v="5171"/>
          <ac:spMkLst>
            <pc:docMk/>
            <pc:sldMk cId="201013504" sldId="328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35:27.963" v="5422" actId="20577"/>
          <ac:spMkLst>
            <pc:docMk/>
            <pc:sldMk cId="201013504" sldId="328"/>
            <ac:spMk id="10" creationId="{6B178C6C-6E16-3CA1-3462-D3F411BE2A24}"/>
          </ac:spMkLst>
        </pc:spChg>
        <pc:spChg chg="add mod">
          <ac:chgData name="HAVISH MADHVAPATY" userId="71140313-2703-480b-b9ae-8f282742dbab" providerId="ADAL" clId="{37BF87AB-0340-4EA1-97BB-9E335B2E3D6C}" dt="2023-01-27T15:37:11.963" v="5497" actId="1035"/>
          <ac:spMkLst>
            <pc:docMk/>
            <pc:sldMk cId="201013504" sldId="328"/>
            <ac:spMk id="11" creationId="{EBFA95B9-0CD6-A700-8374-733B6F09BFAB}"/>
          </ac:spMkLst>
        </pc:spChg>
        <pc:spChg chg="mod">
          <ac:chgData name="HAVISH MADHVAPATY" userId="71140313-2703-480b-b9ae-8f282742dbab" providerId="ADAL" clId="{37BF87AB-0340-4EA1-97BB-9E335B2E3D6C}" dt="2023-01-27T15:31:57.910" v="5177"/>
          <ac:spMkLst>
            <pc:docMk/>
            <pc:sldMk cId="201013504" sldId="328"/>
            <ac:spMk id="13" creationId="{4BD736D2-BD27-8675-82B6-CA06CAE015EA}"/>
          </ac:spMkLst>
        </pc:spChg>
        <pc:spChg chg="mod">
          <ac:chgData name="HAVISH MADHVAPATY" userId="71140313-2703-480b-b9ae-8f282742dbab" providerId="ADAL" clId="{37BF87AB-0340-4EA1-97BB-9E335B2E3D6C}" dt="2023-01-27T15:31:57.910" v="5177"/>
          <ac:spMkLst>
            <pc:docMk/>
            <pc:sldMk cId="201013504" sldId="328"/>
            <ac:spMk id="15" creationId="{28952BF7-4016-5584-AE64-34009A452876}"/>
          </ac:spMkLst>
        </pc:spChg>
        <pc:spChg chg="mod">
          <ac:chgData name="HAVISH MADHVAPATY" userId="71140313-2703-480b-b9ae-8f282742dbab" providerId="ADAL" clId="{37BF87AB-0340-4EA1-97BB-9E335B2E3D6C}" dt="2023-01-27T15:31:57.910" v="5177"/>
          <ac:spMkLst>
            <pc:docMk/>
            <pc:sldMk cId="201013504" sldId="328"/>
            <ac:spMk id="17" creationId="{C37FDD94-2D8A-6EA3-DC22-CA52006BBF92}"/>
          </ac:spMkLst>
        </pc:spChg>
        <pc:spChg chg="mod">
          <ac:chgData name="HAVISH MADHVAPATY" userId="71140313-2703-480b-b9ae-8f282742dbab" providerId="ADAL" clId="{37BF87AB-0340-4EA1-97BB-9E335B2E3D6C}" dt="2023-01-27T15:31:57.910" v="5177"/>
          <ac:spMkLst>
            <pc:docMk/>
            <pc:sldMk cId="201013504" sldId="328"/>
            <ac:spMk id="19" creationId="{EFC1D11A-688F-571B-BA44-68F444E6C7B7}"/>
          </ac:spMkLst>
        </pc:spChg>
        <pc:spChg chg="add mod">
          <ac:chgData name="HAVISH MADHVAPATY" userId="71140313-2703-480b-b9ae-8f282742dbab" providerId="ADAL" clId="{37BF87AB-0340-4EA1-97BB-9E335B2E3D6C}" dt="2023-01-27T15:37:11.963" v="5497" actId="1035"/>
          <ac:spMkLst>
            <pc:docMk/>
            <pc:sldMk cId="201013504" sldId="328"/>
            <ac:spMk id="21" creationId="{0476FCB8-A7F2-1E25-F7AC-7762F5BB0371}"/>
          </ac:spMkLst>
        </pc:spChg>
        <pc:spChg chg="del">
          <ac:chgData name="HAVISH MADHVAPATY" userId="71140313-2703-480b-b9ae-8f282742dbab" providerId="ADAL" clId="{37BF87AB-0340-4EA1-97BB-9E335B2E3D6C}" dt="2023-01-27T15:30:05.345" v="5170" actId="478"/>
          <ac:spMkLst>
            <pc:docMk/>
            <pc:sldMk cId="201013504" sldId="328"/>
            <ac:spMk id="23" creationId="{22955509-99DA-8FD8-B0DA-2F1241C2286F}"/>
          </ac:spMkLst>
        </pc:spChg>
        <pc:spChg chg="del">
          <ac:chgData name="HAVISH MADHVAPATY" userId="71140313-2703-480b-b9ae-8f282742dbab" providerId="ADAL" clId="{37BF87AB-0340-4EA1-97BB-9E335B2E3D6C}" dt="2023-01-27T15:30:05.345" v="5170" actId="478"/>
          <ac:spMkLst>
            <pc:docMk/>
            <pc:sldMk cId="201013504" sldId="328"/>
            <ac:spMk id="24" creationId="{6803C0A3-23C8-435D-664A-91C5C1EC4B78}"/>
          </ac:spMkLst>
        </pc:spChg>
        <pc:spChg chg="mod">
          <ac:chgData name="HAVISH MADHVAPATY" userId="71140313-2703-480b-b9ae-8f282742dbab" providerId="ADAL" clId="{37BF87AB-0340-4EA1-97BB-9E335B2E3D6C}" dt="2023-01-27T15:32:44.604" v="5236"/>
          <ac:spMkLst>
            <pc:docMk/>
            <pc:sldMk cId="201013504" sldId="328"/>
            <ac:spMk id="26" creationId="{F0FFA1BC-949F-2629-0A69-E221D196EC09}"/>
          </ac:spMkLst>
        </pc:spChg>
        <pc:spChg chg="mod">
          <ac:chgData name="HAVISH MADHVAPATY" userId="71140313-2703-480b-b9ae-8f282742dbab" providerId="ADAL" clId="{37BF87AB-0340-4EA1-97BB-9E335B2E3D6C}" dt="2023-01-27T15:32:44.604" v="5236"/>
          <ac:spMkLst>
            <pc:docMk/>
            <pc:sldMk cId="201013504" sldId="328"/>
            <ac:spMk id="27" creationId="{23CF2E4D-BF69-A7C4-A131-A6B177AA56BA}"/>
          </ac:spMkLst>
        </pc:spChg>
        <pc:spChg chg="mod">
          <ac:chgData name="HAVISH MADHVAPATY" userId="71140313-2703-480b-b9ae-8f282742dbab" providerId="ADAL" clId="{37BF87AB-0340-4EA1-97BB-9E335B2E3D6C}" dt="2023-01-27T15:32:44.604" v="5236"/>
          <ac:spMkLst>
            <pc:docMk/>
            <pc:sldMk cId="201013504" sldId="328"/>
            <ac:spMk id="28" creationId="{9A6AEB70-B047-454B-DF02-E00E9EC38963}"/>
          </ac:spMkLst>
        </pc:spChg>
        <pc:spChg chg="mod">
          <ac:chgData name="HAVISH MADHVAPATY" userId="71140313-2703-480b-b9ae-8f282742dbab" providerId="ADAL" clId="{37BF87AB-0340-4EA1-97BB-9E335B2E3D6C}" dt="2023-01-27T15:32:44.604" v="5236"/>
          <ac:spMkLst>
            <pc:docMk/>
            <pc:sldMk cId="201013504" sldId="328"/>
            <ac:spMk id="29" creationId="{D07C4131-432F-986E-8888-960102D78E63}"/>
          </ac:spMkLst>
        </pc:spChg>
        <pc:spChg chg="mod">
          <ac:chgData name="HAVISH MADHVAPATY" userId="71140313-2703-480b-b9ae-8f282742dbab" providerId="ADAL" clId="{37BF87AB-0340-4EA1-97BB-9E335B2E3D6C}" dt="2023-01-27T15:32:58.111" v="5239"/>
          <ac:spMkLst>
            <pc:docMk/>
            <pc:sldMk cId="201013504" sldId="328"/>
            <ac:spMk id="31" creationId="{9245811A-B909-D180-B1E9-C8AD89FDCACA}"/>
          </ac:spMkLst>
        </pc:spChg>
        <pc:spChg chg="mod">
          <ac:chgData name="HAVISH MADHVAPATY" userId="71140313-2703-480b-b9ae-8f282742dbab" providerId="ADAL" clId="{37BF87AB-0340-4EA1-97BB-9E335B2E3D6C}" dt="2023-01-27T15:32:58.111" v="5239"/>
          <ac:spMkLst>
            <pc:docMk/>
            <pc:sldMk cId="201013504" sldId="328"/>
            <ac:spMk id="32" creationId="{0045A0AB-D017-577A-4400-25E1337AC9C9}"/>
          </ac:spMkLst>
        </pc:spChg>
        <pc:spChg chg="mod">
          <ac:chgData name="HAVISH MADHVAPATY" userId="71140313-2703-480b-b9ae-8f282742dbab" providerId="ADAL" clId="{37BF87AB-0340-4EA1-97BB-9E335B2E3D6C}" dt="2023-01-27T15:32:58.111" v="5239"/>
          <ac:spMkLst>
            <pc:docMk/>
            <pc:sldMk cId="201013504" sldId="328"/>
            <ac:spMk id="33" creationId="{CC2EBC8C-50AD-1609-F4DF-BF4C454D42ED}"/>
          </ac:spMkLst>
        </pc:spChg>
        <pc:spChg chg="mod">
          <ac:chgData name="HAVISH MADHVAPATY" userId="71140313-2703-480b-b9ae-8f282742dbab" providerId="ADAL" clId="{37BF87AB-0340-4EA1-97BB-9E335B2E3D6C}" dt="2023-01-27T15:32:58.111" v="5239"/>
          <ac:spMkLst>
            <pc:docMk/>
            <pc:sldMk cId="201013504" sldId="328"/>
            <ac:spMk id="34" creationId="{664D3B44-AA5C-9D06-A1CF-3633A2F3CCAF}"/>
          </ac:spMkLst>
        </pc:spChg>
        <pc:spChg chg="add mod">
          <ac:chgData name="HAVISH MADHVAPATY" userId="71140313-2703-480b-b9ae-8f282742dbab" providerId="ADAL" clId="{37BF87AB-0340-4EA1-97BB-9E335B2E3D6C}" dt="2023-01-27T15:33:55.197" v="5245" actId="14100"/>
          <ac:spMkLst>
            <pc:docMk/>
            <pc:sldMk cId="201013504" sldId="328"/>
            <ac:spMk id="35" creationId="{EF374453-071E-7313-BB71-708D40AED2F9}"/>
          </ac:spMkLst>
        </pc:spChg>
        <pc:grpChg chg="del">
          <ac:chgData name="HAVISH MADHVAPATY" userId="71140313-2703-480b-b9ae-8f282742dbab" providerId="ADAL" clId="{37BF87AB-0340-4EA1-97BB-9E335B2E3D6C}" dt="2023-01-27T15:30:05.345" v="5170" actId="478"/>
          <ac:grpSpMkLst>
            <pc:docMk/>
            <pc:sldMk cId="201013504" sldId="328"/>
            <ac:grpSpMk id="2" creationId="{21407590-8F59-DE33-E863-74FF4DED8E5E}"/>
          </ac:grpSpMkLst>
        </pc:grpChg>
        <pc:grpChg chg="add mod">
          <ac:chgData name="HAVISH MADHVAPATY" userId="71140313-2703-480b-b9ae-8f282742dbab" providerId="ADAL" clId="{37BF87AB-0340-4EA1-97BB-9E335B2E3D6C}" dt="2023-01-27T15:37:11.963" v="5497" actId="1035"/>
          <ac:grpSpMkLst>
            <pc:docMk/>
            <pc:sldMk cId="201013504" sldId="328"/>
            <ac:grpSpMk id="12" creationId="{20E3342B-B26A-411B-2C71-54421605F4A5}"/>
          </ac:grpSpMkLst>
        </pc:grpChg>
        <pc:grpChg chg="add del mod">
          <ac:chgData name="HAVISH MADHVAPATY" userId="71140313-2703-480b-b9ae-8f282742dbab" providerId="ADAL" clId="{37BF87AB-0340-4EA1-97BB-9E335B2E3D6C}" dt="2023-01-27T15:32:47.432" v="5238" actId="478"/>
          <ac:grpSpMkLst>
            <pc:docMk/>
            <pc:sldMk cId="201013504" sldId="328"/>
            <ac:grpSpMk id="25" creationId="{A8E9718A-FCB5-B5D5-4A83-CAF1641E79D8}"/>
          </ac:grpSpMkLst>
        </pc:grpChg>
        <pc:grpChg chg="add mod">
          <ac:chgData name="HAVISH MADHVAPATY" userId="71140313-2703-480b-b9ae-8f282742dbab" providerId="ADAL" clId="{37BF87AB-0340-4EA1-97BB-9E335B2E3D6C}" dt="2023-01-27T15:37:11.963" v="5497" actId="1035"/>
          <ac:grpSpMkLst>
            <pc:docMk/>
            <pc:sldMk cId="201013504" sldId="328"/>
            <ac:grpSpMk id="30" creationId="{0AF92AFD-8AC8-AD35-52B6-87347CFC3C5F}"/>
          </ac:grpSpMkLst>
        </pc:grpChg>
        <pc:picChg chg="add mod">
          <ac:chgData name="HAVISH MADHVAPATY" userId="71140313-2703-480b-b9ae-8f282742dbab" providerId="ADAL" clId="{37BF87AB-0340-4EA1-97BB-9E335B2E3D6C}" dt="2023-01-27T15:31:43.268" v="5176" actId="1076"/>
          <ac:picMkLst>
            <pc:docMk/>
            <pc:sldMk cId="201013504" sldId="328"/>
            <ac:picMk id="5" creationId="{72C7FFD3-2789-5F73-5DDA-3076B60AD76B}"/>
          </ac:picMkLst>
        </pc:picChg>
        <pc:picChg chg="del">
          <ac:chgData name="HAVISH MADHVAPATY" userId="71140313-2703-480b-b9ae-8f282742dbab" providerId="ADAL" clId="{37BF87AB-0340-4EA1-97BB-9E335B2E3D6C}" dt="2023-01-27T15:30:05.345" v="5170" actId="478"/>
          <ac:picMkLst>
            <pc:docMk/>
            <pc:sldMk cId="201013504" sldId="328"/>
            <ac:picMk id="14" creationId="{24162C3A-4892-AC0E-5967-BFD51A3DB0C7}"/>
          </ac:picMkLst>
        </pc:picChg>
        <pc:picChg chg="del">
          <ac:chgData name="HAVISH MADHVAPATY" userId="71140313-2703-480b-b9ae-8f282742dbab" providerId="ADAL" clId="{37BF87AB-0340-4EA1-97BB-9E335B2E3D6C}" dt="2023-01-27T15:30:05.345" v="5170" actId="478"/>
          <ac:picMkLst>
            <pc:docMk/>
            <pc:sldMk cId="201013504" sldId="328"/>
            <ac:picMk id="16" creationId="{5DE57C54-D294-7725-2CDC-550D90D1A5B9}"/>
          </ac:picMkLst>
        </pc:picChg>
        <pc:picChg chg="del">
          <ac:chgData name="HAVISH MADHVAPATY" userId="71140313-2703-480b-b9ae-8f282742dbab" providerId="ADAL" clId="{37BF87AB-0340-4EA1-97BB-9E335B2E3D6C}" dt="2023-01-27T15:34:49.554" v="5359" actId="478"/>
          <ac:picMkLst>
            <pc:docMk/>
            <pc:sldMk cId="201013504" sldId="328"/>
            <ac:picMk id="18" creationId="{A53C99D7-F45B-BD6E-CB55-2462B27CAE93}"/>
          </ac:picMkLst>
        </pc:picChg>
        <pc:picChg chg="del">
          <ac:chgData name="HAVISH MADHVAPATY" userId="71140313-2703-480b-b9ae-8f282742dbab" providerId="ADAL" clId="{37BF87AB-0340-4EA1-97BB-9E335B2E3D6C}" dt="2023-01-27T15:34:49.554" v="5359" actId="478"/>
          <ac:picMkLst>
            <pc:docMk/>
            <pc:sldMk cId="201013504" sldId="328"/>
            <ac:picMk id="20" creationId="{71F3BAEB-2B29-53B4-6DF3-291D4BF55C77}"/>
          </ac:picMkLst>
        </pc:picChg>
        <pc:picChg chg="del">
          <ac:chgData name="HAVISH MADHVAPATY" userId="71140313-2703-480b-b9ae-8f282742dbab" providerId="ADAL" clId="{37BF87AB-0340-4EA1-97BB-9E335B2E3D6C}" dt="2023-01-27T15:34:49.554" v="5359" actId="478"/>
          <ac:picMkLst>
            <pc:docMk/>
            <pc:sldMk cId="201013504" sldId="328"/>
            <ac:picMk id="22" creationId="{77A17601-9BB4-E5C9-B544-D42832C484E7}"/>
          </ac:picMkLst>
        </pc:picChg>
      </pc:sldChg>
      <pc:sldChg chg="delSp modSp add mod">
        <pc:chgData name="HAVISH MADHVAPATY" userId="71140313-2703-480b-b9ae-8f282742dbab" providerId="ADAL" clId="{37BF87AB-0340-4EA1-97BB-9E335B2E3D6C}" dt="2023-02-09T17:12:43.469" v="6450" actId="478"/>
        <pc:sldMkLst>
          <pc:docMk/>
          <pc:sldMk cId="1301649978" sldId="329"/>
        </pc:sldMkLst>
        <pc:spChg chg="del mod">
          <ac:chgData name="HAVISH MADHVAPATY" userId="71140313-2703-480b-b9ae-8f282742dbab" providerId="ADAL" clId="{37BF87AB-0340-4EA1-97BB-9E335B2E3D6C}" dt="2023-02-09T17:12:43.469" v="6450" actId="478"/>
          <ac:spMkLst>
            <pc:docMk/>
            <pc:sldMk cId="1301649978" sldId="329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35:56.901" v="5425" actId="20577"/>
          <ac:spMkLst>
            <pc:docMk/>
            <pc:sldMk cId="1301649978" sldId="329"/>
            <ac:spMk id="15" creationId="{1526914D-BE5C-14C9-681B-0459B1DC593F}"/>
          </ac:spMkLst>
        </pc:spChg>
      </pc:sldChg>
      <pc:sldChg chg="addSp delSp modSp add mod replId">
        <pc:chgData name="HAVISH MADHVAPATY" userId="71140313-2703-480b-b9ae-8f282742dbab" providerId="ADAL" clId="{37BF87AB-0340-4EA1-97BB-9E335B2E3D6C}" dt="2023-01-27T15:50:15.936" v="5817" actId="1076"/>
        <pc:sldMkLst>
          <pc:docMk/>
          <pc:sldMk cId="4118539642" sldId="330"/>
        </pc:sldMkLst>
        <pc:spChg chg="add mod">
          <ac:chgData name="HAVISH MADHVAPATY" userId="71140313-2703-480b-b9ae-8f282742dbab" providerId="ADAL" clId="{37BF87AB-0340-4EA1-97BB-9E335B2E3D6C}" dt="2023-01-27T15:37:50.781" v="5513" actId="14100"/>
          <ac:spMkLst>
            <pc:docMk/>
            <pc:sldMk cId="4118539642" sldId="330"/>
            <ac:spMk id="4" creationId="{AE22A35D-2E79-7BE5-1B76-703E43435D21}"/>
          </ac:spMkLst>
        </pc:spChg>
        <pc:spChg chg="mod">
          <ac:chgData name="HAVISH MADHVAPATY" userId="71140313-2703-480b-b9ae-8f282742dbab" providerId="ADAL" clId="{37BF87AB-0340-4EA1-97BB-9E335B2E3D6C}" dt="2023-01-27T15:36:19.394" v="5490"/>
          <ac:spMkLst>
            <pc:docMk/>
            <pc:sldMk cId="4118539642" sldId="330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37:13.790" v="5498"/>
          <ac:spMkLst>
            <pc:docMk/>
            <pc:sldMk cId="4118539642" sldId="330"/>
            <ac:spMk id="8" creationId="{9FD1ED00-D546-409F-E3D3-1AB1D460D298}"/>
          </ac:spMkLst>
        </pc:spChg>
        <pc:spChg chg="mod">
          <ac:chgData name="HAVISH MADHVAPATY" userId="71140313-2703-480b-b9ae-8f282742dbab" providerId="ADAL" clId="{37BF87AB-0340-4EA1-97BB-9E335B2E3D6C}" dt="2023-01-27T15:37:13.790" v="5498"/>
          <ac:spMkLst>
            <pc:docMk/>
            <pc:sldMk cId="4118539642" sldId="330"/>
            <ac:spMk id="9" creationId="{E268CC1C-8E6A-60BF-BD99-0E95E6A5113E}"/>
          </ac:spMkLst>
        </pc:spChg>
        <pc:spChg chg="mod">
          <ac:chgData name="HAVISH MADHVAPATY" userId="71140313-2703-480b-b9ae-8f282742dbab" providerId="ADAL" clId="{37BF87AB-0340-4EA1-97BB-9E335B2E3D6C}" dt="2023-01-27T15:41:06.963" v="5673" actId="20577"/>
          <ac:spMkLst>
            <pc:docMk/>
            <pc:sldMk cId="4118539642" sldId="330"/>
            <ac:spMk id="10" creationId="{6B178C6C-6E16-3CA1-3462-D3F411BE2A24}"/>
          </ac:spMkLst>
        </pc:spChg>
        <pc:spChg chg="del">
          <ac:chgData name="HAVISH MADHVAPATY" userId="71140313-2703-480b-b9ae-8f282742dbab" providerId="ADAL" clId="{37BF87AB-0340-4EA1-97BB-9E335B2E3D6C}" dt="2023-01-27T15:36:22.734" v="5491" actId="478"/>
          <ac:spMkLst>
            <pc:docMk/>
            <pc:sldMk cId="4118539642" sldId="330"/>
            <ac:spMk id="11" creationId="{EBFA95B9-0CD6-A700-8374-733B6F09BFAB}"/>
          </ac:spMkLst>
        </pc:spChg>
        <pc:spChg chg="mod">
          <ac:chgData name="HAVISH MADHVAPATY" userId="71140313-2703-480b-b9ae-8f282742dbab" providerId="ADAL" clId="{37BF87AB-0340-4EA1-97BB-9E335B2E3D6C}" dt="2023-01-27T15:37:13.790" v="5498"/>
          <ac:spMkLst>
            <pc:docMk/>
            <pc:sldMk cId="4118539642" sldId="330"/>
            <ac:spMk id="14" creationId="{C43BDE1E-14AA-FC97-9E7F-7939680AB26C}"/>
          </ac:spMkLst>
        </pc:spChg>
        <pc:spChg chg="mod">
          <ac:chgData name="HAVISH MADHVAPATY" userId="71140313-2703-480b-b9ae-8f282742dbab" providerId="ADAL" clId="{37BF87AB-0340-4EA1-97BB-9E335B2E3D6C}" dt="2023-01-27T15:37:13.790" v="5498"/>
          <ac:spMkLst>
            <pc:docMk/>
            <pc:sldMk cId="4118539642" sldId="330"/>
            <ac:spMk id="16" creationId="{7B6A65C8-B9D8-76D6-277B-67F170219A73}"/>
          </ac:spMkLst>
        </pc:spChg>
        <pc:spChg chg="add del mod">
          <ac:chgData name="HAVISH MADHVAPATY" userId="71140313-2703-480b-b9ae-8f282742dbab" providerId="ADAL" clId="{37BF87AB-0340-4EA1-97BB-9E335B2E3D6C}" dt="2023-01-27T15:48:11.110" v="5768" actId="21"/>
          <ac:spMkLst>
            <pc:docMk/>
            <pc:sldMk cId="4118539642" sldId="330"/>
            <ac:spMk id="18" creationId="{FDAB88D4-9793-0CB8-F125-D4068FA5A498}"/>
          </ac:spMkLst>
        </pc:spChg>
        <pc:spChg chg="del">
          <ac:chgData name="HAVISH MADHVAPATY" userId="71140313-2703-480b-b9ae-8f282742dbab" providerId="ADAL" clId="{37BF87AB-0340-4EA1-97BB-9E335B2E3D6C}" dt="2023-01-27T15:36:22.734" v="5491" actId="478"/>
          <ac:spMkLst>
            <pc:docMk/>
            <pc:sldMk cId="4118539642" sldId="330"/>
            <ac:spMk id="21" creationId="{0476FCB8-A7F2-1E25-F7AC-7762F5BB0371}"/>
          </ac:spMkLst>
        </pc:spChg>
        <pc:spChg chg="mod">
          <ac:chgData name="HAVISH MADHVAPATY" userId="71140313-2703-480b-b9ae-8f282742dbab" providerId="ADAL" clId="{37BF87AB-0340-4EA1-97BB-9E335B2E3D6C}" dt="2023-01-27T15:37:13.790" v="5498"/>
          <ac:spMkLst>
            <pc:docMk/>
            <pc:sldMk cId="4118539642" sldId="330"/>
            <ac:spMk id="22" creationId="{9BBB20BF-2CBF-AE8C-7310-2C899A984FFF}"/>
          </ac:spMkLst>
        </pc:spChg>
        <pc:spChg chg="mod">
          <ac:chgData name="HAVISH MADHVAPATY" userId="71140313-2703-480b-b9ae-8f282742dbab" providerId="ADAL" clId="{37BF87AB-0340-4EA1-97BB-9E335B2E3D6C}" dt="2023-01-27T15:37:13.790" v="5498"/>
          <ac:spMkLst>
            <pc:docMk/>
            <pc:sldMk cId="4118539642" sldId="330"/>
            <ac:spMk id="23" creationId="{B0AD7E52-A246-5E1F-973B-484FD62C1F50}"/>
          </ac:spMkLst>
        </pc:spChg>
        <pc:spChg chg="mod">
          <ac:chgData name="HAVISH MADHVAPATY" userId="71140313-2703-480b-b9ae-8f282742dbab" providerId="ADAL" clId="{37BF87AB-0340-4EA1-97BB-9E335B2E3D6C}" dt="2023-01-27T15:37:13.790" v="5498"/>
          <ac:spMkLst>
            <pc:docMk/>
            <pc:sldMk cId="4118539642" sldId="330"/>
            <ac:spMk id="24" creationId="{80E04C3D-5B1B-77ED-9026-36B8C9DAADA2}"/>
          </ac:spMkLst>
        </pc:spChg>
        <pc:spChg chg="mod">
          <ac:chgData name="HAVISH MADHVAPATY" userId="71140313-2703-480b-b9ae-8f282742dbab" providerId="ADAL" clId="{37BF87AB-0340-4EA1-97BB-9E335B2E3D6C}" dt="2023-01-27T15:37:13.790" v="5498"/>
          <ac:spMkLst>
            <pc:docMk/>
            <pc:sldMk cId="4118539642" sldId="330"/>
            <ac:spMk id="25" creationId="{A504DE07-BB9D-93DD-3628-347B5CDB18EA}"/>
          </ac:spMkLst>
        </pc:spChg>
        <pc:spChg chg="add mod">
          <ac:chgData name="HAVISH MADHVAPATY" userId="71140313-2703-480b-b9ae-8f282742dbab" providerId="ADAL" clId="{37BF87AB-0340-4EA1-97BB-9E335B2E3D6C}" dt="2023-01-27T15:37:46.760" v="5512" actId="14100"/>
          <ac:spMkLst>
            <pc:docMk/>
            <pc:sldMk cId="4118539642" sldId="330"/>
            <ac:spMk id="26" creationId="{1BDEFCB9-17E8-14DB-9FF0-C7BDD88501B9}"/>
          </ac:spMkLst>
        </pc:spChg>
        <pc:spChg chg="add del mod">
          <ac:chgData name="HAVISH MADHVAPATY" userId="71140313-2703-480b-b9ae-8f282742dbab" providerId="ADAL" clId="{37BF87AB-0340-4EA1-97BB-9E335B2E3D6C}" dt="2023-01-27T15:37:54.692" v="5515" actId="478"/>
          <ac:spMkLst>
            <pc:docMk/>
            <pc:sldMk cId="4118539642" sldId="330"/>
            <ac:spMk id="27" creationId="{C3D12526-2E5D-E67B-378C-ABD30AE888D8}"/>
          </ac:spMkLst>
        </pc:spChg>
        <pc:spChg chg="mod">
          <ac:chgData name="HAVISH MADHVAPATY" userId="71140313-2703-480b-b9ae-8f282742dbab" providerId="ADAL" clId="{37BF87AB-0340-4EA1-97BB-9E335B2E3D6C}" dt="2023-01-27T15:38:20.618" v="5527"/>
          <ac:spMkLst>
            <pc:docMk/>
            <pc:sldMk cId="4118539642" sldId="330"/>
            <ac:spMk id="29" creationId="{252AED0C-0C97-225E-A743-E69149E8A36D}"/>
          </ac:spMkLst>
        </pc:spChg>
        <pc:spChg chg="del">
          <ac:chgData name="HAVISH MADHVAPATY" userId="71140313-2703-480b-b9ae-8f282742dbab" providerId="ADAL" clId="{37BF87AB-0340-4EA1-97BB-9E335B2E3D6C}" dt="2023-01-27T15:36:22.734" v="5491" actId="478"/>
          <ac:spMkLst>
            <pc:docMk/>
            <pc:sldMk cId="4118539642" sldId="330"/>
            <ac:spMk id="35" creationId="{EF374453-071E-7313-BB71-708D40AED2F9}"/>
          </ac:spMkLst>
        </pc:spChg>
        <pc:spChg chg="mod">
          <ac:chgData name="HAVISH MADHVAPATY" userId="71140313-2703-480b-b9ae-8f282742dbab" providerId="ADAL" clId="{37BF87AB-0340-4EA1-97BB-9E335B2E3D6C}" dt="2023-01-27T15:38:20.618" v="5527"/>
          <ac:spMkLst>
            <pc:docMk/>
            <pc:sldMk cId="4118539642" sldId="330"/>
            <ac:spMk id="36" creationId="{8060BE6C-E8DB-B1BB-A3BB-312D1AE213AD}"/>
          </ac:spMkLst>
        </pc:spChg>
        <pc:spChg chg="mod">
          <ac:chgData name="HAVISH MADHVAPATY" userId="71140313-2703-480b-b9ae-8f282742dbab" providerId="ADAL" clId="{37BF87AB-0340-4EA1-97BB-9E335B2E3D6C}" dt="2023-01-27T15:38:20.618" v="5527"/>
          <ac:spMkLst>
            <pc:docMk/>
            <pc:sldMk cId="4118539642" sldId="330"/>
            <ac:spMk id="37" creationId="{1EA6CC27-292B-3779-B78C-33D24D99A267}"/>
          </ac:spMkLst>
        </pc:spChg>
        <pc:spChg chg="mod">
          <ac:chgData name="HAVISH MADHVAPATY" userId="71140313-2703-480b-b9ae-8f282742dbab" providerId="ADAL" clId="{37BF87AB-0340-4EA1-97BB-9E335B2E3D6C}" dt="2023-01-27T15:38:20.618" v="5527"/>
          <ac:spMkLst>
            <pc:docMk/>
            <pc:sldMk cId="4118539642" sldId="330"/>
            <ac:spMk id="38" creationId="{FD2DDDBB-0491-B457-3AC5-B8A17CE9301A}"/>
          </ac:spMkLst>
        </pc:spChg>
        <pc:spChg chg="add del mod">
          <ac:chgData name="HAVISH MADHVAPATY" userId="71140313-2703-480b-b9ae-8f282742dbab" providerId="ADAL" clId="{37BF87AB-0340-4EA1-97BB-9E335B2E3D6C}" dt="2023-01-27T15:50:08.622" v="5815" actId="478"/>
          <ac:spMkLst>
            <pc:docMk/>
            <pc:sldMk cId="4118539642" sldId="330"/>
            <ac:spMk id="41" creationId="{E6CFAE52-F7D0-7168-6949-84A586C83084}"/>
          </ac:spMkLst>
        </pc:spChg>
        <pc:spChg chg="add del mod">
          <ac:chgData name="HAVISH MADHVAPATY" userId="71140313-2703-480b-b9ae-8f282742dbab" providerId="ADAL" clId="{37BF87AB-0340-4EA1-97BB-9E335B2E3D6C}" dt="2023-01-27T15:48:37.769" v="5773"/>
          <ac:spMkLst>
            <pc:docMk/>
            <pc:sldMk cId="4118539642" sldId="330"/>
            <ac:spMk id="43" creationId="{9F4F8B4C-54AA-6E8D-DE82-A187CA7C772F}"/>
          </ac:spMkLst>
        </pc:spChg>
        <pc:spChg chg="add del mod">
          <ac:chgData name="HAVISH MADHVAPATY" userId="71140313-2703-480b-b9ae-8f282742dbab" providerId="ADAL" clId="{37BF87AB-0340-4EA1-97BB-9E335B2E3D6C}" dt="2023-01-27T15:49:09.573" v="5781" actId="21"/>
          <ac:spMkLst>
            <pc:docMk/>
            <pc:sldMk cId="4118539642" sldId="330"/>
            <ac:spMk id="45" creationId="{2B6AE300-6F66-6749-8389-7B6C07D3FE05}"/>
          </ac:spMkLst>
        </pc:spChg>
        <pc:spChg chg="add del mod">
          <ac:chgData name="HAVISH MADHVAPATY" userId="71140313-2703-480b-b9ae-8f282742dbab" providerId="ADAL" clId="{37BF87AB-0340-4EA1-97BB-9E335B2E3D6C}" dt="2023-01-27T15:50:15.936" v="5817" actId="1076"/>
          <ac:spMkLst>
            <pc:docMk/>
            <pc:sldMk cId="4118539642" sldId="330"/>
            <ac:spMk id="47" creationId="{35F0DA88-26C1-7579-8B60-95D80695A016}"/>
          </ac:spMkLst>
        </pc:spChg>
        <pc:grpChg chg="add del mod">
          <ac:chgData name="HAVISH MADHVAPATY" userId="71140313-2703-480b-b9ae-8f282742dbab" providerId="ADAL" clId="{37BF87AB-0340-4EA1-97BB-9E335B2E3D6C}" dt="2023-01-27T15:38:19.302" v="5526" actId="478"/>
          <ac:grpSpMkLst>
            <pc:docMk/>
            <pc:sldMk cId="4118539642" sldId="330"/>
            <ac:grpSpMk id="6" creationId="{91347B14-6E53-7961-5B90-00CC88A0A452}"/>
          </ac:grpSpMkLst>
        </pc:grpChg>
        <pc:grpChg chg="del">
          <ac:chgData name="HAVISH MADHVAPATY" userId="71140313-2703-480b-b9ae-8f282742dbab" providerId="ADAL" clId="{37BF87AB-0340-4EA1-97BB-9E335B2E3D6C}" dt="2023-01-27T15:36:22.734" v="5491" actId="478"/>
          <ac:grpSpMkLst>
            <pc:docMk/>
            <pc:sldMk cId="4118539642" sldId="330"/>
            <ac:grpSpMk id="12" creationId="{20E3342B-B26A-411B-2C71-54421605F4A5}"/>
          </ac:grpSpMkLst>
        </pc:grpChg>
        <pc:grpChg chg="add mod">
          <ac:chgData name="HAVISH MADHVAPATY" userId="71140313-2703-480b-b9ae-8f282742dbab" providerId="ADAL" clId="{37BF87AB-0340-4EA1-97BB-9E335B2E3D6C}" dt="2023-01-27T15:49:32.289" v="5801" actId="1035"/>
          <ac:grpSpMkLst>
            <pc:docMk/>
            <pc:sldMk cId="4118539642" sldId="330"/>
            <ac:grpSpMk id="20" creationId="{44420808-A081-E1B5-EB7B-F82883A1C64D}"/>
          </ac:grpSpMkLst>
        </pc:grpChg>
        <pc:grpChg chg="add mod">
          <ac:chgData name="HAVISH MADHVAPATY" userId="71140313-2703-480b-b9ae-8f282742dbab" providerId="ADAL" clId="{37BF87AB-0340-4EA1-97BB-9E335B2E3D6C}" dt="2023-01-27T15:38:27.190" v="5534" actId="1076"/>
          <ac:grpSpMkLst>
            <pc:docMk/>
            <pc:sldMk cId="4118539642" sldId="330"/>
            <ac:grpSpMk id="28" creationId="{1CF34483-1E2C-9A20-4EF7-047A7A8362CE}"/>
          </ac:grpSpMkLst>
        </pc:grpChg>
        <pc:grpChg chg="del">
          <ac:chgData name="HAVISH MADHVAPATY" userId="71140313-2703-480b-b9ae-8f282742dbab" providerId="ADAL" clId="{37BF87AB-0340-4EA1-97BB-9E335B2E3D6C}" dt="2023-01-27T15:36:22.734" v="5491" actId="478"/>
          <ac:grpSpMkLst>
            <pc:docMk/>
            <pc:sldMk cId="4118539642" sldId="330"/>
            <ac:grpSpMk id="30" creationId="{0AF92AFD-8AC8-AD35-52B6-87347CFC3C5F}"/>
          </ac:grpSpMkLst>
        </pc:grpChg>
        <pc:picChg chg="add mod">
          <ac:chgData name="HAVISH MADHVAPATY" userId="71140313-2703-480b-b9ae-8f282742dbab" providerId="ADAL" clId="{37BF87AB-0340-4EA1-97BB-9E335B2E3D6C}" dt="2023-01-27T15:38:03.802" v="5518" actId="34135"/>
          <ac:picMkLst>
            <pc:docMk/>
            <pc:sldMk cId="4118539642" sldId="330"/>
            <ac:picMk id="3" creationId="{3C7B0CAF-D748-C233-B5CC-42E94C292E10}"/>
          </ac:picMkLst>
        </pc:picChg>
        <pc:picChg chg="del">
          <ac:chgData name="HAVISH MADHVAPATY" userId="71140313-2703-480b-b9ae-8f282742dbab" providerId="ADAL" clId="{37BF87AB-0340-4EA1-97BB-9E335B2E3D6C}" dt="2023-01-27T15:36:22.734" v="5491" actId="478"/>
          <ac:picMkLst>
            <pc:docMk/>
            <pc:sldMk cId="4118539642" sldId="330"/>
            <ac:picMk id="5" creationId="{72C7FFD3-2789-5F73-5DDA-3076B60AD76B}"/>
          </ac:picMkLst>
        </pc:picChg>
        <pc:picChg chg="add del mod">
          <ac:chgData name="HAVISH MADHVAPATY" userId="71140313-2703-480b-b9ae-8f282742dbab" providerId="ADAL" clId="{37BF87AB-0340-4EA1-97BB-9E335B2E3D6C}" dt="2023-01-27T15:48:11.110" v="5768" actId="21"/>
          <ac:picMkLst>
            <pc:docMk/>
            <pc:sldMk cId="4118539642" sldId="330"/>
            <ac:picMk id="40" creationId="{D9F78D77-85F4-1F75-5F8D-F2D240900C0E}"/>
          </ac:picMkLst>
        </pc:picChg>
        <pc:picChg chg="add del mod">
          <ac:chgData name="HAVISH MADHVAPATY" userId="71140313-2703-480b-b9ae-8f282742dbab" providerId="ADAL" clId="{37BF87AB-0340-4EA1-97BB-9E335B2E3D6C}" dt="2023-01-27T15:50:15.936" v="5817" actId="1076"/>
          <ac:picMkLst>
            <pc:docMk/>
            <pc:sldMk cId="4118539642" sldId="330"/>
            <ac:picMk id="42" creationId="{36587122-72B8-9DFB-7326-AD06A654C6FE}"/>
          </ac:picMkLst>
        </pc:picChg>
        <pc:picChg chg="add del mod">
          <ac:chgData name="HAVISH MADHVAPATY" userId="71140313-2703-480b-b9ae-8f282742dbab" providerId="ADAL" clId="{37BF87AB-0340-4EA1-97BB-9E335B2E3D6C}" dt="2023-01-27T15:48:37.769" v="5773"/>
          <ac:picMkLst>
            <pc:docMk/>
            <pc:sldMk cId="4118539642" sldId="330"/>
            <ac:picMk id="44" creationId="{B7774408-8EC3-8AE7-17D3-5D0842AD9B2E}"/>
          </ac:picMkLst>
        </pc:picChg>
        <pc:picChg chg="add del mod">
          <ac:chgData name="HAVISH MADHVAPATY" userId="71140313-2703-480b-b9ae-8f282742dbab" providerId="ADAL" clId="{37BF87AB-0340-4EA1-97BB-9E335B2E3D6C}" dt="2023-01-27T15:49:08.346" v="5780" actId="478"/>
          <ac:picMkLst>
            <pc:docMk/>
            <pc:sldMk cId="4118539642" sldId="330"/>
            <ac:picMk id="46" creationId="{2BC3229F-1CC7-5DCA-E556-36E1ACC2B1B2}"/>
          </ac:picMkLst>
        </pc:picChg>
      </pc:sldChg>
      <pc:sldChg chg="delSp modSp add mod">
        <pc:chgData name="HAVISH MADHVAPATY" userId="71140313-2703-480b-b9ae-8f282742dbab" providerId="ADAL" clId="{37BF87AB-0340-4EA1-97BB-9E335B2E3D6C}" dt="2023-02-09T17:12:45.350" v="6451" actId="478"/>
        <pc:sldMkLst>
          <pc:docMk/>
          <pc:sldMk cId="2099431167" sldId="331"/>
        </pc:sldMkLst>
        <pc:spChg chg="del mod">
          <ac:chgData name="HAVISH MADHVAPATY" userId="71140313-2703-480b-b9ae-8f282742dbab" providerId="ADAL" clId="{37BF87AB-0340-4EA1-97BB-9E335B2E3D6C}" dt="2023-02-09T17:12:45.350" v="6451" actId="478"/>
          <ac:spMkLst>
            <pc:docMk/>
            <pc:sldMk cId="2099431167" sldId="331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43:05.791" v="5678" actId="20577"/>
          <ac:spMkLst>
            <pc:docMk/>
            <pc:sldMk cId="2099431167" sldId="331"/>
            <ac:spMk id="15" creationId="{1526914D-BE5C-14C9-681B-0459B1DC593F}"/>
          </ac:spMkLst>
        </pc:spChg>
      </pc:sldChg>
      <pc:sldChg chg="addSp delSp modSp add mod replId">
        <pc:chgData name="HAVISH MADHVAPATY" userId="71140313-2703-480b-b9ae-8f282742dbab" providerId="ADAL" clId="{37BF87AB-0340-4EA1-97BB-9E335B2E3D6C}" dt="2023-01-27T15:51:45.381" v="5879" actId="20577"/>
        <pc:sldMkLst>
          <pc:docMk/>
          <pc:sldMk cId="2712062678" sldId="332"/>
        </pc:sldMkLst>
        <pc:spChg chg="del">
          <ac:chgData name="HAVISH MADHVAPATY" userId="71140313-2703-480b-b9ae-8f282742dbab" providerId="ADAL" clId="{37BF87AB-0340-4EA1-97BB-9E335B2E3D6C}" dt="2023-01-27T15:43:49.802" v="5679" actId="478"/>
          <ac:spMkLst>
            <pc:docMk/>
            <pc:sldMk cId="2712062678" sldId="332"/>
            <ac:spMk id="4" creationId="{AE22A35D-2E79-7BE5-1B76-703E43435D21}"/>
          </ac:spMkLst>
        </pc:spChg>
        <pc:spChg chg="mod">
          <ac:chgData name="HAVISH MADHVAPATY" userId="71140313-2703-480b-b9ae-8f282742dbab" providerId="ADAL" clId="{37BF87AB-0340-4EA1-97BB-9E335B2E3D6C}" dt="2023-01-27T15:51:45.381" v="5879" actId="20577"/>
          <ac:spMkLst>
            <pc:docMk/>
            <pc:sldMk cId="2712062678" sldId="332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51:31.033" v="5875" actId="1076"/>
          <ac:spMkLst>
            <pc:docMk/>
            <pc:sldMk cId="2712062678" sldId="332"/>
            <ac:spMk id="10" creationId="{6B178C6C-6E16-3CA1-3462-D3F411BE2A24}"/>
          </ac:spMkLst>
        </pc:spChg>
        <pc:spChg chg="mod">
          <ac:chgData name="HAVISH MADHVAPATY" userId="71140313-2703-480b-b9ae-8f282742dbab" providerId="ADAL" clId="{37BF87AB-0340-4EA1-97BB-9E335B2E3D6C}" dt="2023-01-27T15:49:37.087" v="5802"/>
          <ac:spMkLst>
            <pc:docMk/>
            <pc:sldMk cId="2712062678" sldId="332"/>
            <ac:spMk id="15" creationId="{D682983A-3983-9ECE-646C-89CE32AF8300}"/>
          </ac:spMkLst>
        </pc:spChg>
        <pc:spChg chg="mod">
          <ac:chgData name="HAVISH MADHVAPATY" userId="71140313-2703-480b-b9ae-8f282742dbab" providerId="ADAL" clId="{37BF87AB-0340-4EA1-97BB-9E335B2E3D6C}" dt="2023-01-27T15:49:37.087" v="5802"/>
          <ac:spMkLst>
            <pc:docMk/>
            <pc:sldMk cId="2712062678" sldId="332"/>
            <ac:spMk id="16" creationId="{CE49117F-D837-A33D-2415-64F56E497866}"/>
          </ac:spMkLst>
        </pc:spChg>
        <pc:spChg chg="mod">
          <ac:chgData name="HAVISH MADHVAPATY" userId="71140313-2703-480b-b9ae-8f282742dbab" providerId="ADAL" clId="{37BF87AB-0340-4EA1-97BB-9E335B2E3D6C}" dt="2023-01-27T15:49:37.087" v="5802"/>
          <ac:spMkLst>
            <pc:docMk/>
            <pc:sldMk cId="2712062678" sldId="332"/>
            <ac:spMk id="17" creationId="{69DAF878-D5D2-42AE-E38D-3159C5E35BDC}"/>
          </ac:spMkLst>
        </pc:spChg>
        <pc:spChg chg="del">
          <ac:chgData name="HAVISH MADHVAPATY" userId="71140313-2703-480b-b9ae-8f282742dbab" providerId="ADAL" clId="{37BF87AB-0340-4EA1-97BB-9E335B2E3D6C}" dt="2023-01-27T15:43:49.802" v="5679" actId="478"/>
          <ac:spMkLst>
            <pc:docMk/>
            <pc:sldMk cId="2712062678" sldId="332"/>
            <ac:spMk id="18" creationId="{FDAB88D4-9793-0CB8-F125-D4068FA5A498}"/>
          </ac:spMkLst>
        </pc:spChg>
        <pc:spChg chg="mod">
          <ac:chgData name="HAVISH MADHVAPATY" userId="71140313-2703-480b-b9ae-8f282742dbab" providerId="ADAL" clId="{37BF87AB-0340-4EA1-97BB-9E335B2E3D6C}" dt="2023-01-27T15:49:37.087" v="5802"/>
          <ac:spMkLst>
            <pc:docMk/>
            <pc:sldMk cId="2712062678" sldId="332"/>
            <ac:spMk id="19" creationId="{42532D71-8E9B-75BB-62C1-BECF67DE28D7}"/>
          </ac:spMkLst>
        </pc:spChg>
        <pc:spChg chg="add mod">
          <ac:chgData name="HAVISH MADHVAPATY" userId="71140313-2703-480b-b9ae-8f282742dbab" providerId="ADAL" clId="{37BF87AB-0340-4EA1-97BB-9E335B2E3D6C}" dt="2023-01-27T15:50:36.308" v="5823" actId="14100"/>
          <ac:spMkLst>
            <pc:docMk/>
            <pc:sldMk cId="2712062678" sldId="332"/>
            <ac:spMk id="21" creationId="{A9F06741-C92C-EB50-C7EC-35909E1DFBDC}"/>
          </ac:spMkLst>
        </pc:spChg>
        <pc:spChg chg="del">
          <ac:chgData name="HAVISH MADHVAPATY" userId="71140313-2703-480b-b9ae-8f282742dbab" providerId="ADAL" clId="{37BF87AB-0340-4EA1-97BB-9E335B2E3D6C}" dt="2023-01-27T15:43:49.802" v="5679" actId="478"/>
          <ac:spMkLst>
            <pc:docMk/>
            <pc:sldMk cId="2712062678" sldId="332"/>
            <ac:spMk id="26" creationId="{1BDEFCB9-17E8-14DB-9FF0-C7BDD88501B9}"/>
          </ac:spMkLst>
        </pc:spChg>
        <pc:spChg chg="add del mod">
          <ac:chgData name="HAVISH MADHVAPATY" userId="71140313-2703-480b-b9ae-8f282742dbab" providerId="ADAL" clId="{37BF87AB-0340-4EA1-97BB-9E335B2E3D6C}" dt="2023-01-27T15:49:42.211" v="5804" actId="478"/>
          <ac:spMkLst>
            <pc:docMk/>
            <pc:sldMk cId="2712062678" sldId="332"/>
            <ac:spMk id="30" creationId="{BAC2C42C-1F99-09A9-68CA-7F589BD6372A}"/>
          </ac:spMkLst>
        </pc:spChg>
        <pc:spChg chg="add mod">
          <ac:chgData name="HAVISH MADHVAPATY" userId="71140313-2703-480b-b9ae-8f282742dbab" providerId="ADAL" clId="{37BF87AB-0340-4EA1-97BB-9E335B2E3D6C}" dt="2023-01-27T15:50:43.164" v="5825" actId="14100"/>
          <ac:spMkLst>
            <pc:docMk/>
            <pc:sldMk cId="2712062678" sldId="332"/>
            <ac:spMk id="31" creationId="{C670ABCA-039C-F8D9-E37B-4EF9AC79A66E}"/>
          </ac:spMkLst>
        </pc:spChg>
        <pc:spChg chg="mod">
          <ac:chgData name="HAVISH MADHVAPATY" userId="71140313-2703-480b-b9ae-8f282742dbab" providerId="ADAL" clId="{37BF87AB-0340-4EA1-97BB-9E335B2E3D6C}" dt="2023-01-27T15:51:06.905" v="5849"/>
          <ac:spMkLst>
            <pc:docMk/>
            <pc:sldMk cId="2712062678" sldId="332"/>
            <ac:spMk id="33" creationId="{2E43760A-99B5-FF55-7795-F09FF4DA8953}"/>
          </ac:spMkLst>
        </pc:spChg>
        <pc:spChg chg="mod">
          <ac:chgData name="HAVISH MADHVAPATY" userId="71140313-2703-480b-b9ae-8f282742dbab" providerId="ADAL" clId="{37BF87AB-0340-4EA1-97BB-9E335B2E3D6C}" dt="2023-01-27T15:51:06.905" v="5849"/>
          <ac:spMkLst>
            <pc:docMk/>
            <pc:sldMk cId="2712062678" sldId="332"/>
            <ac:spMk id="34" creationId="{C45801B5-00E4-0F69-1DF1-C629A3B683E2}"/>
          </ac:spMkLst>
        </pc:spChg>
        <pc:spChg chg="mod">
          <ac:chgData name="HAVISH MADHVAPATY" userId="71140313-2703-480b-b9ae-8f282742dbab" providerId="ADAL" clId="{37BF87AB-0340-4EA1-97BB-9E335B2E3D6C}" dt="2023-01-27T15:51:06.905" v="5849"/>
          <ac:spMkLst>
            <pc:docMk/>
            <pc:sldMk cId="2712062678" sldId="332"/>
            <ac:spMk id="35" creationId="{97DC1D41-6FE3-6C48-41A8-FC7A205127BE}"/>
          </ac:spMkLst>
        </pc:spChg>
        <pc:spChg chg="mod">
          <ac:chgData name="HAVISH MADHVAPATY" userId="71140313-2703-480b-b9ae-8f282742dbab" providerId="ADAL" clId="{37BF87AB-0340-4EA1-97BB-9E335B2E3D6C}" dt="2023-01-27T15:51:06.905" v="5849"/>
          <ac:spMkLst>
            <pc:docMk/>
            <pc:sldMk cId="2712062678" sldId="332"/>
            <ac:spMk id="39" creationId="{FE66D5BD-0FC4-69DB-19A1-0439B1AE7F42}"/>
          </ac:spMkLst>
        </pc:spChg>
        <pc:grpChg chg="add mod">
          <ac:chgData name="HAVISH MADHVAPATY" userId="71140313-2703-480b-b9ae-8f282742dbab" providerId="ADAL" clId="{37BF87AB-0340-4EA1-97BB-9E335B2E3D6C}" dt="2023-01-27T15:50:52.483" v="5848" actId="1036"/>
          <ac:grpSpMkLst>
            <pc:docMk/>
            <pc:sldMk cId="2712062678" sldId="332"/>
            <ac:grpSpMk id="14" creationId="{44C60F10-0961-9E47-11FC-AF639B4E57B1}"/>
          </ac:grpSpMkLst>
        </pc:grpChg>
        <pc:grpChg chg="del">
          <ac:chgData name="HAVISH MADHVAPATY" userId="71140313-2703-480b-b9ae-8f282742dbab" providerId="ADAL" clId="{37BF87AB-0340-4EA1-97BB-9E335B2E3D6C}" dt="2023-01-27T15:43:49.802" v="5679" actId="478"/>
          <ac:grpSpMkLst>
            <pc:docMk/>
            <pc:sldMk cId="2712062678" sldId="332"/>
            <ac:grpSpMk id="20" creationId="{44420808-A081-E1B5-EB7B-F82883A1C64D}"/>
          </ac:grpSpMkLst>
        </pc:grpChg>
        <pc:grpChg chg="del">
          <ac:chgData name="HAVISH MADHVAPATY" userId="71140313-2703-480b-b9ae-8f282742dbab" providerId="ADAL" clId="{37BF87AB-0340-4EA1-97BB-9E335B2E3D6C}" dt="2023-01-27T15:43:49.802" v="5679" actId="478"/>
          <ac:grpSpMkLst>
            <pc:docMk/>
            <pc:sldMk cId="2712062678" sldId="332"/>
            <ac:grpSpMk id="28" creationId="{1CF34483-1E2C-9A20-4EF7-047A7A8362CE}"/>
          </ac:grpSpMkLst>
        </pc:grpChg>
        <pc:grpChg chg="add mod">
          <ac:chgData name="HAVISH MADHVAPATY" userId="71140313-2703-480b-b9ae-8f282742dbab" providerId="ADAL" clId="{37BF87AB-0340-4EA1-97BB-9E335B2E3D6C}" dt="2023-01-27T15:51:18.246" v="5874" actId="1037"/>
          <ac:grpSpMkLst>
            <pc:docMk/>
            <pc:sldMk cId="2712062678" sldId="332"/>
            <ac:grpSpMk id="32" creationId="{D0A14F71-5C44-4E30-4683-F34E5F291566}"/>
          </ac:grpSpMkLst>
        </pc:grpChg>
        <pc:picChg chg="del">
          <ac:chgData name="HAVISH MADHVAPATY" userId="71140313-2703-480b-b9ae-8f282742dbab" providerId="ADAL" clId="{37BF87AB-0340-4EA1-97BB-9E335B2E3D6C}" dt="2023-01-27T15:43:49.802" v="5679" actId="478"/>
          <ac:picMkLst>
            <pc:docMk/>
            <pc:sldMk cId="2712062678" sldId="332"/>
            <ac:picMk id="3" creationId="{3C7B0CAF-D748-C233-B5CC-42E94C292E10}"/>
          </ac:picMkLst>
        </pc:picChg>
        <pc:picChg chg="add del mod">
          <ac:chgData name="HAVISH MADHVAPATY" userId="71140313-2703-480b-b9ae-8f282742dbab" providerId="ADAL" clId="{37BF87AB-0340-4EA1-97BB-9E335B2E3D6C}" dt="2023-01-27T15:47:55.623" v="5763" actId="478"/>
          <ac:picMkLst>
            <pc:docMk/>
            <pc:sldMk cId="2712062678" sldId="332"/>
            <ac:picMk id="5" creationId="{B2A8C20E-856D-CA15-5928-B7BBFEE216FE}"/>
          </ac:picMkLst>
        </pc:picChg>
        <pc:picChg chg="add del mod">
          <ac:chgData name="HAVISH MADHVAPATY" userId="71140313-2703-480b-b9ae-8f282742dbab" providerId="ADAL" clId="{37BF87AB-0340-4EA1-97BB-9E335B2E3D6C}" dt="2023-01-27T15:47:54.443" v="5762" actId="478"/>
          <ac:picMkLst>
            <pc:docMk/>
            <pc:sldMk cId="2712062678" sldId="332"/>
            <ac:picMk id="8" creationId="{E8D930C1-9E95-E600-AADB-1EEB0A9344B0}"/>
          </ac:picMkLst>
        </pc:picChg>
        <pc:picChg chg="add del mod">
          <ac:chgData name="HAVISH MADHVAPATY" userId="71140313-2703-480b-b9ae-8f282742dbab" providerId="ADAL" clId="{37BF87AB-0340-4EA1-97BB-9E335B2E3D6C}" dt="2023-01-27T15:47:56.277" v="5764" actId="478"/>
          <ac:picMkLst>
            <pc:docMk/>
            <pc:sldMk cId="2712062678" sldId="332"/>
            <ac:picMk id="11" creationId="{9EA8FAC4-A800-C5E1-FD69-ACB1240633F3}"/>
          </ac:picMkLst>
        </pc:picChg>
        <pc:picChg chg="add mod">
          <ac:chgData name="HAVISH MADHVAPATY" userId="71140313-2703-480b-b9ae-8f282742dbab" providerId="ADAL" clId="{37BF87AB-0340-4EA1-97BB-9E335B2E3D6C}" dt="2023-01-27T15:48:04.064" v="5767" actId="1076"/>
          <ac:picMkLst>
            <pc:docMk/>
            <pc:sldMk cId="2712062678" sldId="332"/>
            <ac:picMk id="13" creationId="{80C51999-6796-8B82-43FD-FC00F7D87665}"/>
          </ac:picMkLst>
        </pc:picChg>
        <pc:picChg chg="add del mod">
          <ac:chgData name="HAVISH MADHVAPATY" userId="71140313-2703-480b-b9ae-8f282742dbab" providerId="ADAL" clId="{37BF87AB-0340-4EA1-97BB-9E335B2E3D6C}" dt="2023-01-27T15:49:40.727" v="5803" actId="478"/>
          <ac:picMkLst>
            <pc:docMk/>
            <pc:sldMk cId="2712062678" sldId="332"/>
            <ac:picMk id="27" creationId="{C6832E84-E438-369A-600A-2DE247E65EE6}"/>
          </ac:picMkLst>
        </pc:picChg>
        <pc:picChg chg="del">
          <ac:chgData name="HAVISH MADHVAPATY" userId="71140313-2703-480b-b9ae-8f282742dbab" providerId="ADAL" clId="{37BF87AB-0340-4EA1-97BB-9E335B2E3D6C}" dt="2023-01-27T15:43:49.802" v="5679" actId="478"/>
          <ac:picMkLst>
            <pc:docMk/>
            <pc:sldMk cId="2712062678" sldId="332"/>
            <ac:picMk id="40" creationId="{D9F78D77-85F4-1F75-5F8D-F2D240900C0E}"/>
          </ac:picMkLst>
        </pc:picChg>
      </pc:sldChg>
      <pc:sldChg chg="delSp modSp add mod">
        <pc:chgData name="HAVISH MADHVAPATY" userId="71140313-2703-480b-b9ae-8f282742dbab" providerId="ADAL" clId="{37BF87AB-0340-4EA1-97BB-9E335B2E3D6C}" dt="2023-02-09T17:12:47.107" v="6452" actId="478"/>
        <pc:sldMkLst>
          <pc:docMk/>
          <pc:sldMk cId="3035762492" sldId="333"/>
        </pc:sldMkLst>
        <pc:spChg chg="del mod">
          <ac:chgData name="HAVISH MADHVAPATY" userId="71140313-2703-480b-b9ae-8f282742dbab" providerId="ADAL" clId="{37BF87AB-0340-4EA1-97BB-9E335B2E3D6C}" dt="2023-02-09T17:12:47.107" v="6452" actId="478"/>
          <ac:spMkLst>
            <pc:docMk/>
            <pc:sldMk cId="3035762492" sldId="333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52:11.158" v="5886" actId="20577"/>
          <ac:spMkLst>
            <pc:docMk/>
            <pc:sldMk cId="3035762492" sldId="333"/>
            <ac:spMk id="15" creationId="{1526914D-BE5C-14C9-681B-0459B1DC593F}"/>
          </ac:spMkLst>
        </pc:spChg>
      </pc:sldChg>
      <pc:sldChg chg="addSp delSp modSp add mod replId">
        <pc:chgData name="HAVISH MADHVAPATY" userId="71140313-2703-480b-b9ae-8f282742dbab" providerId="ADAL" clId="{37BF87AB-0340-4EA1-97BB-9E335B2E3D6C}" dt="2023-01-27T15:58:32.962" v="6039" actId="1037"/>
        <pc:sldMkLst>
          <pc:docMk/>
          <pc:sldMk cId="4066918393" sldId="334"/>
        </pc:sldMkLst>
        <pc:spChg chg="mod">
          <ac:chgData name="HAVISH MADHVAPATY" userId="71140313-2703-480b-b9ae-8f282742dbab" providerId="ADAL" clId="{37BF87AB-0340-4EA1-97BB-9E335B2E3D6C}" dt="2023-01-27T15:52:34.432" v="5923"/>
          <ac:spMkLst>
            <pc:docMk/>
            <pc:sldMk cId="4066918393" sldId="334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5:58:14.592" v="6026" actId="1076"/>
          <ac:spMkLst>
            <pc:docMk/>
            <pc:sldMk cId="4066918393" sldId="334"/>
            <ac:spMk id="10" creationId="{6B178C6C-6E16-3CA1-3462-D3F411BE2A24}"/>
          </ac:spMkLst>
        </pc:spChg>
        <pc:spChg chg="mod">
          <ac:chgData name="HAVISH MADHVAPATY" userId="71140313-2703-480b-b9ae-8f282742dbab" providerId="ADAL" clId="{37BF87AB-0340-4EA1-97BB-9E335B2E3D6C}" dt="2023-01-27T15:56:11.499" v="5962" actId="14100"/>
          <ac:spMkLst>
            <pc:docMk/>
            <pc:sldMk cId="4066918393" sldId="334"/>
            <ac:spMk id="21" creationId="{A9F06741-C92C-EB50-C7EC-35909E1DFBDC}"/>
          </ac:spMkLst>
        </pc:spChg>
        <pc:spChg chg="mod">
          <ac:chgData name="HAVISH MADHVAPATY" userId="71140313-2703-480b-b9ae-8f282742dbab" providerId="ADAL" clId="{37BF87AB-0340-4EA1-97BB-9E335B2E3D6C}" dt="2023-01-27T15:55:47.673" v="5931" actId="14100"/>
          <ac:spMkLst>
            <pc:docMk/>
            <pc:sldMk cId="4066918393" sldId="334"/>
            <ac:spMk id="31" creationId="{C670ABCA-039C-F8D9-E37B-4EF9AC79A66E}"/>
          </ac:spMkLst>
        </pc:spChg>
        <pc:grpChg chg="add del mod">
          <ac:chgData name="HAVISH MADHVAPATY" userId="71140313-2703-480b-b9ae-8f282742dbab" providerId="ADAL" clId="{37BF87AB-0340-4EA1-97BB-9E335B2E3D6C}" dt="2023-01-27T15:58:26.103" v="6029" actId="165"/>
          <ac:grpSpMkLst>
            <pc:docMk/>
            <pc:sldMk cId="4066918393" sldId="334"/>
            <ac:grpSpMk id="9" creationId="{6BBD3856-27D9-87A1-6494-EA5D58CAE1D4}"/>
          </ac:grpSpMkLst>
        </pc:grpChg>
        <pc:grpChg chg="del">
          <ac:chgData name="HAVISH MADHVAPATY" userId="71140313-2703-480b-b9ae-8f282742dbab" providerId="ADAL" clId="{37BF87AB-0340-4EA1-97BB-9E335B2E3D6C}" dt="2023-01-27T15:56:16.517" v="5963" actId="478"/>
          <ac:grpSpMkLst>
            <pc:docMk/>
            <pc:sldMk cId="4066918393" sldId="334"/>
            <ac:grpSpMk id="14" creationId="{44C60F10-0961-9E47-11FC-AF639B4E57B1}"/>
          </ac:grpSpMkLst>
        </pc:grpChg>
        <pc:grpChg chg="mod">
          <ac:chgData name="HAVISH MADHVAPATY" userId="71140313-2703-480b-b9ae-8f282742dbab" providerId="ADAL" clId="{37BF87AB-0340-4EA1-97BB-9E335B2E3D6C}" dt="2023-01-27T15:55:54.878" v="5960" actId="1036"/>
          <ac:grpSpMkLst>
            <pc:docMk/>
            <pc:sldMk cId="4066918393" sldId="334"/>
            <ac:grpSpMk id="32" creationId="{D0A14F71-5C44-4E30-4683-F34E5F291566}"/>
          </ac:grpSpMkLst>
        </pc:grpChg>
        <pc:picChg chg="add mod ord">
          <ac:chgData name="HAVISH MADHVAPATY" userId="71140313-2703-480b-b9ae-8f282742dbab" providerId="ADAL" clId="{37BF87AB-0340-4EA1-97BB-9E335B2E3D6C}" dt="2023-01-27T15:55:37.866" v="5929" actId="34135"/>
          <ac:picMkLst>
            <pc:docMk/>
            <pc:sldMk cId="4066918393" sldId="334"/>
            <ac:picMk id="3" creationId="{A40D8168-6314-105F-A6F2-641084CAB574}"/>
          </ac:picMkLst>
        </pc:picChg>
        <pc:picChg chg="add mod topLvl">
          <ac:chgData name="HAVISH MADHVAPATY" userId="71140313-2703-480b-b9ae-8f282742dbab" providerId="ADAL" clId="{37BF87AB-0340-4EA1-97BB-9E335B2E3D6C}" dt="2023-01-27T15:58:32.962" v="6039" actId="1037"/>
          <ac:picMkLst>
            <pc:docMk/>
            <pc:sldMk cId="4066918393" sldId="334"/>
            <ac:picMk id="5" creationId="{93A6B3AD-3D82-8E85-09CB-2F72B214F7A9}"/>
          </ac:picMkLst>
        </pc:picChg>
        <pc:picChg chg="add mod topLvl">
          <ac:chgData name="HAVISH MADHVAPATY" userId="71140313-2703-480b-b9ae-8f282742dbab" providerId="ADAL" clId="{37BF87AB-0340-4EA1-97BB-9E335B2E3D6C}" dt="2023-01-27T15:58:32.962" v="6039" actId="1037"/>
          <ac:picMkLst>
            <pc:docMk/>
            <pc:sldMk cId="4066918393" sldId="334"/>
            <ac:picMk id="8" creationId="{5E1B0843-A738-5329-8DFD-E6BD2B598D45}"/>
          </ac:picMkLst>
        </pc:picChg>
        <pc:picChg chg="del">
          <ac:chgData name="HAVISH MADHVAPATY" userId="71140313-2703-480b-b9ae-8f282742dbab" providerId="ADAL" clId="{37BF87AB-0340-4EA1-97BB-9E335B2E3D6C}" dt="2023-01-27T15:52:37.628" v="5924" actId="478"/>
          <ac:picMkLst>
            <pc:docMk/>
            <pc:sldMk cId="4066918393" sldId="334"/>
            <ac:picMk id="13" creationId="{80C51999-6796-8B82-43FD-FC00F7D87665}"/>
          </ac:picMkLst>
        </pc:picChg>
      </pc:sldChg>
      <pc:sldChg chg="delSp modSp add mod">
        <pc:chgData name="HAVISH MADHVAPATY" userId="71140313-2703-480b-b9ae-8f282742dbab" providerId="ADAL" clId="{37BF87AB-0340-4EA1-97BB-9E335B2E3D6C}" dt="2023-02-09T17:12:48.759" v="6453" actId="478"/>
        <pc:sldMkLst>
          <pc:docMk/>
          <pc:sldMk cId="1116373613" sldId="335"/>
        </pc:sldMkLst>
        <pc:spChg chg="del mod">
          <ac:chgData name="HAVISH MADHVAPATY" userId="71140313-2703-480b-b9ae-8f282742dbab" providerId="ADAL" clId="{37BF87AB-0340-4EA1-97BB-9E335B2E3D6C}" dt="2023-02-09T17:12:48.759" v="6453" actId="478"/>
          <ac:spMkLst>
            <pc:docMk/>
            <pc:sldMk cId="1116373613" sldId="335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6:07:53" v="6163" actId="20577"/>
          <ac:spMkLst>
            <pc:docMk/>
            <pc:sldMk cId="1116373613" sldId="335"/>
            <ac:spMk id="15" creationId="{1526914D-BE5C-14C9-681B-0459B1DC593F}"/>
          </ac:spMkLst>
        </pc:spChg>
      </pc:sldChg>
      <pc:sldChg chg="addSp delSp modSp add mod replId">
        <pc:chgData name="HAVISH MADHVAPATY" userId="71140313-2703-480b-b9ae-8f282742dbab" providerId="ADAL" clId="{37BF87AB-0340-4EA1-97BB-9E335B2E3D6C}" dt="2023-01-27T16:15:16.885" v="6352" actId="1076"/>
        <pc:sldMkLst>
          <pc:docMk/>
          <pc:sldMk cId="1639719919" sldId="336"/>
        </pc:sldMkLst>
        <pc:spChg chg="add mod">
          <ac:chgData name="HAVISH MADHVAPATY" userId="71140313-2703-480b-b9ae-8f282742dbab" providerId="ADAL" clId="{37BF87AB-0340-4EA1-97BB-9E335B2E3D6C}" dt="2023-01-27T16:13:46.274" v="6338" actId="20577"/>
          <ac:spMkLst>
            <pc:docMk/>
            <pc:sldMk cId="1639719919" sldId="336"/>
            <ac:spMk id="6" creationId="{4D8FFB4D-70FB-AC58-2483-C45770E91CFA}"/>
          </ac:spMkLst>
        </pc:spChg>
        <pc:spChg chg="mod">
          <ac:chgData name="HAVISH MADHVAPATY" userId="71140313-2703-480b-b9ae-8f282742dbab" providerId="ADAL" clId="{37BF87AB-0340-4EA1-97BB-9E335B2E3D6C}" dt="2023-01-27T16:08:08.743" v="6166"/>
          <ac:spMkLst>
            <pc:docMk/>
            <pc:sldMk cId="1639719919" sldId="336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6:13:27.226" v="6291" actId="1076"/>
          <ac:spMkLst>
            <pc:docMk/>
            <pc:sldMk cId="1639719919" sldId="336"/>
            <ac:spMk id="10" creationId="{6B178C6C-6E16-3CA1-3462-D3F411BE2A24}"/>
          </ac:spMkLst>
        </pc:spChg>
        <pc:spChg chg="del">
          <ac:chgData name="HAVISH MADHVAPATY" userId="71140313-2703-480b-b9ae-8f282742dbab" providerId="ADAL" clId="{37BF87AB-0340-4EA1-97BB-9E335B2E3D6C}" dt="2023-01-27T16:10:59.204" v="6168" actId="478"/>
          <ac:spMkLst>
            <pc:docMk/>
            <pc:sldMk cId="1639719919" sldId="336"/>
            <ac:spMk id="21" creationId="{A9F06741-C92C-EB50-C7EC-35909E1DFBDC}"/>
          </ac:spMkLst>
        </pc:spChg>
        <pc:spChg chg="del">
          <ac:chgData name="HAVISH MADHVAPATY" userId="71140313-2703-480b-b9ae-8f282742dbab" providerId="ADAL" clId="{37BF87AB-0340-4EA1-97BB-9E335B2E3D6C}" dt="2023-01-27T16:11:01.559" v="6170" actId="478"/>
          <ac:spMkLst>
            <pc:docMk/>
            <pc:sldMk cId="1639719919" sldId="336"/>
            <ac:spMk id="31" creationId="{C670ABCA-039C-F8D9-E37B-4EF9AC79A66E}"/>
          </ac:spMkLst>
        </pc:spChg>
        <pc:grpChg chg="add mod">
          <ac:chgData name="HAVISH MADHVAPATY" userId="71140313-2703-480b-b9ae-8f282742dbab" providerId="ADAL" clId="{37BF87AB-0340-4EA1-97BB-9E335B2E3D6C}" dt="2023-01-27T16:15:16.885" v="6352" actId="1076"/>
          <ac:grpSpMkLst>
            <pc:docMk/>
            <pc:sldMk cId="1639719919" sldId="336"/>
            <ac:grpSpMk id="14" creationId="{1444BFF5-3D5B-26DF-1028-5237645B8D9C}"/>
          </ac:grpSpMkLst>
        </pc:grpChg>
        <pc:grpChg chg="del">
          <ac:chgData name="HAVISH MADHVAPATY" userId="71140313-2703-480b-b9ae-8f282742dbab" providerId="ADAL" clId="{37BF87AB-0340-4EA1-97BB-9E335B2E3D6C}" dt="2023-01-27T16:11:00.610" v="6169" actId="478"/>
          <ac:grpSpMkLst>
            <pc:docMk/>
            <pc:sldMk cId="1639719919" sldId="336"/>
            <ac:grpSpMk id="32" creationId="{D0A14F71-5C44-4E30-4683-F34E5F291566}"/>
          </ac:grpSpMkLst>
        </pc:grpChg>
        <pc:picChg chg="del">
          <ac:chgData name="HAVISH MADHVAPATY" userId="71140313-2703-480b-b9ae-8f282742dbab" providerId="ADAL" clId="{37BF87AB-0340-4EA1-97BB-9E335B2E3D6C}" dt="2023-01-27T16:10:57.564" v="6167" actId="478"/>
          <ac:picMkLst>
            <pc:docMk/>
            <pc:sldMk cId="1639719919" sldId="336"/>
            <ac:picMk id="3" creationId="{A40D8168-6314-105F-A6F2-641084CAB574}"/>
          </ac:picMkLst>
        </pc:picChg>
        <pc:picChg chg="add mod">
          <ac:chgData name="HAVISH MADHVAPATY" userId="71140313-2703-480b-b9ae-8f282742dbab" providerId="ADAL" clId="{37BF87AB-0340-4EA1-97BB-9E335B2E3D6C}" dt="2023-01-27T16:12:20.623" v="6173" actId="1076"/>
          <ac:picMkLst>
            <pc:docMk/>
            <pc:sldMk cId="1639719919" sldId="336"/>
            <ac:picMk id="4" creationId="{FADE40D4-2E28-D5DB-C934-832DD9154CE8}"/>
          </ac:picMkLst>
        </pc:picChg>
        <pc:picChg chg="del">
          <ac:chgData name="HAVISH MADHVAPATY" userId="71140313-2703-480b-b9ae-8f282742dbab" providerId="ADAL" clId="{37BF87AB-0340-4EA1-97BB-9E335B2E3D6C}" dt="2023-01-27T16:12:52.991" v="6221" actId="478"/>
          <ac:picMkLst>
            <pc:docMk/>
            <pc:sldMk cId="1639719919" sldId="336"/>
            <ac:picMk id="5" creationId="{93A6B3AD-3D82-8E85-09CB-2F72B214F7A9}"/>
          </ac:picMkLst>
        </pc:picChg>
        <pc:picChg chg="del">
          <ac:chgData name="HAVISH MADHVAPATY" userId="71140313-2703-480b-b9ae-8f282742dbab" providerId="ADAL" clId="{37BF87AB-0340-4EA1-97BB-9E335B2E3D6C}" dt="2023-01-27T16:12:53.553" v="6222" actId="478"/>
          <ac:picMkLst>
            <pc:docMk/>
            <pc:sldMk cId="1639719919" sldId="336"/>
            <ac:picMk id="8" creationId="{5E1B0843-A738-5329-8DFD-E6BD2B598D45}"/>
          </ac:picMkLst>
        </pc:picChg>
        <pc:picChg chg="add mod">
          <ac:chgData name="HAVISH MADHVAPATY" userId="71140313-2703-480b-b9ae-8f282742dbab" providerId="ADAL" clId="{37BF87AB-0340-4EA1-97BB-9E335B2E3D6C}" dt="2023-01-27T16:15:12.595" v="6350" actId="1076"/>
          <ac:picMkLst>
            <pc:docMk/>
            <pc:sldMk cId="1639719919" sldId="336"/>
            <ac:picMk id="9" creationId="{16E6A003-5488-DAFB-1C8E-CA9056EDFF92}"/>
          </ac:picMkLst>
        </pc:picChg>
        <pc:picChg chg="add mod">
          <ac:chgData name="HAVISH MADHVAPATY" userId="71140313-2703-480b-b9ae-8f282742dbab" providerId="ADAL" clId="{37BF87AB-0340-4EA1-97BB-9E335B2E3D6C}" dt="2023-01-27T16:15:12.595" v="6350" actId="1076"/>
          <ac:picMkLst>
            <pc:docMk/>
            <pc:sldMk cId="1639719919" sldId="336"/>
            <ac:picMk id="11" creationId="{E44F24FD-C8C1-6262-B032-39B0891785F9}"/>
          </ac:picMkLst>
        </pc:picChg>
        <pc:picChg chg="add mod">
          <ac:chgData name="HAVISH MADHVAPATY" userId="71140313-2703-480b-b9ae-8f282742dbab" providerId="ADAL" clId="{37BF87AB-0340-4EA1-97BB-9E335B2E3D6C}" dt="2023-01-27T16:15:12.595" v="6350" actId="1076"/>
          <ac:picMkLst>
            <pc:docMk/>
            <pc:sldMk cId="1639719919" sldId="336"/>
            <ac:picMk id="13" creationId="{1841D957-5326-5C9F-A74C-128880FBFB67}"/>
          </ac:picMkLst>
        </pc:picChg>
      </pc:sldChg>
      <pc:sldChg chg="delSp modSp add mod">
        <pc:chgData name="HAVISH MADHVAPATY" userId="71140313-2703-480b-b9ae-8f282742dbab" providerId="ADAL" clId="{37BF87AB-0340-4EA1-97BB-9E335B2E3D6C}" dt="2023-02-09T17:12:51.409" v="6454" actId="478"/>
        <pc:sldMkLst>
          <pc:docMk/>
          <pc:sldMk cId="2653042796" sldId="337"/>
        </pc:sldMkLst>
        <pc:spChg chg="del mod">
          <ac:chgData name="HAVISH MADHVAPATY" userId="71140313-2703-480b-b9ae-8f282742dbab" providerId="ADAL" clId="{37BF87AB-0340-4EA1-97BB-9E335B2E3D6C}" dt="2023-02-09T17:12:51.409" v="6454" actId="478"/>
          <ac:spMkLst>
            <pc:docMk/>
            <pc:sldMk cId="2653042796" sldId="337"/>
            <ac:spMk id="7" creationId="{49801DBF-8101-45D9-9486-964AB6F62F59}"/>
          </ac:spMkLst>
        </pc:spChg>
        <pc:spChg chg="mod">
          <ac:chgData name="HAVISH MADHVAPATY" userId="71140313-2703-480b-b9ae-8f282742dbab" providerId="ADAL" clId="{37BF87AB-0340-4EA1-97BB-9E335B2E3D6C}" dt="2023-01-27T16:17:33.644" v="6355" actId="20577"/>
          <ac:spMkLst>
            <pc:docMk/>
            <pc:sldMk cId="2653042796" sldId="337"/>
            <ac:spMk id="15" creationId="{1526914D-BE5C-14C9-681B-0459B1DC593F}"/>
          </ac:spMkLst>
        </pc:spChg>
      </pc:sldChg>
      <pc:sldChg chg="addSp delSp modSp add mod replId">
        <pc:chgData name="HAVISH MADHVAPATY" userId="71140313-2703-480b-b9ae-8f282742dbab" providerId="ADAL" clId="{37BF87AB-0340-4EA1-97BB-9E335B2E3D6C}" dt="2023-01-27T16:18:57.957" v="6423" actId="1036"/>
        <pc:sldMkLst>
          <pc:docMk/>
          <pc:sldMk cId="1355790560" sldId="338"/>
        </pc:sldMkLst>
        <pc:spChg chg="add mod">
          <ac:chgData name="HAVISH MADHVAPATY" userId="71140313-2703-480b-b9ae-8f282742dbab" providerId="ADAL" clId="{37BF87AB-0340-4EA1-97BB-9E335B2E3D6C}" dt="2023-01-27T16:18:07.980" v="6367" actId="1037"/>
          <ac:spMkLst>
            <pc:docMk/>
            <pc:sldMk cId="1355790560" sldId="338"/>
            <ac:spMk id="5" creationId="{2436EDDA-233C-7852-6C46-51C6CA5AC955}"/>
          </ac:spMkLst>
        </pc:spChg>
        <pc:spChg chg="del">
          <ac:chgData name="HAVISH MADHVAPATY" userId="71140313-2703-480b-b9ae-8f282742dbab" providerId="ADAL" clId="{37BF87AB-0340-4EA1-97BB-9E335B2E3D6C}" dt="2023-01-27T16:17:40.014" v="6356" actId="478"/>
          <ac:spMkLst>
            <pc:docMk/>
            <pc:sldMk cId="1355790560" sldId="338"/>
            <ac:spMk id="6" creationId="{4D8FFB4D-70FB-AC58-2483-C45770E91CFA}"/>
          </ac:spMkLst>
        </pc:spChg>
        <pc:spChg chg="mod">
          <ac:chgData name="HAVISH MADHVAPATY" userId="71140313-2703-480b-b9ae-8f282742dbab" providerId="ADAL" clId="{37BF87AB-0340-4EA1-97BB-9E335B2E3D6C}" dt="2023-01-27T16:18:44.682" v="6415"/>
          <ac:spMkLst>
            <pc:docMk/>
            <pc:sldMk cId="1355790560" sldId="338"/>
            <ac:spMk id="7" creationId="{49801DBF-8101-45D9-9486-964AB6F62F59}"/>
          </ac:spMkLst>
        </pc:spChg>
        <pc:spChg chg="del">
          <ac:chgData name="HAVISH MADHVAPATY" userId="71140313-2703-480b-b9ae-8f282742dbab" providerId="ADAL" clId="{37BF87AB-0340-4EA1-97BB-9E335B2E3D6C}" dt="2023-01-27T16:17:40.014" v="6356" actId="478"/>
          <ac:spMkLst>
            <pc:docMk/>
            <pc:sldMk cId="1355790560" sldId="338"/>
            <ac:spMk id="10" creationId="{6B178C6C-6E16-3CA1-3462-D3F411BE2A24}"/>
          </ac:spMkLst>
        </pc:spChg>
        <pc:spChg chg="mod">
          <ac:chgData name="HAVISH MADHVAPATY" userId="71140313-2703-480b-b9ae-8f282742dbab" providerId="ADAL" clId="{37BF87AB-0340-4EA1-97BB-9E335B2E3D6C}" dt="2023-01-27T16:17:54.891" v="6360"/>
          <ac:spMkLst>
            <pc:docMk/>
            <pc:sldMk cId="1355790560" sldId="338"/>
            <ac:spMk id="12" creationId="{DA2877D5-5E2E-7DEF-30C1-9C563F35089D}"/>
          </ac:spMkLst>
        </pc:spChg>
        <pc:spChg chg="mod">
          <ac:chgData name="HAVISH MADHVAPATY" userId="71140313-2703-480b-b9ae-8f282742dbab" providerId="ADAL" clId="{37BF87AB-0340-4EA1-97BB-9E335B2E3D6C}" dt="2023-01-27T16:17:54.891" v="6360"/>
          <ac:spMkLst>
            <pc:docMk/>
            <pc:sldMk cId="1355790560" sldId="338"/>
            <ac:spMk id="15" creationId="{81484AAA-D034-9C51-3809-4AB22718D729}"/>
          </ac:spMkLst>
        </pc:spChg>
        <pc:spChg chg="mod">
          <ac:chgData name="HAVISH MADHVAPATY" userId="71140313-2703-480b-b9ae-8f282742dbab" providerId="ADAL" clId="{37BF87AB-0340-4EA1-97BB-9E335B2E3D6C}" dt="2023-01-27T16:17:54.891" v="6360"/>
          <ac:spMkLst>
            <pc:docMk/>
            <pc:sldMk cId="1355790560" sldId="338"/>
            <ac:spMk id="16" creationId="{8446E365-EC85-BF75-EC8B-63860082537F}"/>
          </ac:spMkLst>
        </pc:spChg>
        <pc:spChg chg="mod">
          <ac:chgData name="HAVISH MADHVAPATY" userId="71140313-2703-480b-b9ae-8f282742dbab" providerId="ADAL" clId="{37BF87AB-0340-4EA1-97BB-9E335B2E3D6C}" dt="2023-01-27T16:17:54.891" v="6360"/>
          <ac:spMkLst>
            <pc:docMk/>
            <pc:sldMk cId="1355790560" sldId="338"/>
            <ac:spMk id="17" creationId="{326E5F16-3D71-CA85-27F5-09CFECC0B951}"/>
          </ac:spMkLst>
        </pc:spChg>
        <pc:spChg chg="add mod">
          <ac:chgData name="HAVISH MADHVAPATY" userId="71140313-2703-480b-b9ae-8f282742dbab" providerId="ADAL" clId="{37BF87AB-0340-4EA1-97BB-9E335B2E3D6C}" dt="2023-01-27T16:18:57.957" v="6423" actId="1036"/>
          <ac:spMkLst>
            <pc:docMk/>
            <pc:sldMk cId="1355790560" sldId="338"/>
            <ac:spMk id="18" creationId="{83237E9D-06F3-F60C-8DCE-1584EC0340B3}"/>
          </ac:spMkLst>
        </pc:spChg>
        <pc:grpChg chg="add mod">
          <ac:chgData name="HAVISH MADHVAPATY" userId="71140313-2703-480b-b9ae-8f282742dbab" providerId="ADAL" clId="{37BF87AB-0340-4EA1-97BB-9E335B2E3D6C}" dt="2023-01-27T16:18:15.204" v="6378" actId="1037"/>
          <ac:grpSpMkLst>
            <pc:docMk/>
            <pc:sldMk cId="1355790560" sldId="338"/>
            <ac:grpSpMk id="8" creationId="{59DECBC6-3252-AA77-A07F-D4F600228405}"/>
          </ac:grpSpMkLst>
        </pc:grpChg>
        <pc:grpChg chg="del">
          <ac:chgData name="HAVISH MADHVAPATY" userId="71140313-2703-480b-b9ae-8f282742dbab" providerId="ADAL" clId="{37BF87AB-0340-4EA1-97BB-9E335B2E3D6C}" dt="2023-01-27T16:17:40.014" v="6356" actId="478"/>
          <ac:grpSpMkLst>
            <pc:docMk/>
            <pc:sldMk cId="1355790560" sldId="338"/>
            <ac:grpSpMk id="14" creationId="{1444BFF5-3D5B-26DF-1028-5237645B8D9C}"/>
          </ac:grpSpMkLst>
        </pc:grpChg>
        <pc:picChg chg="add mod">
          <ac:chgData name="HAVISH MADHVAPATY" userId="71140313-2703-480b-b9ae-8f282742dbab" providerId="ADAL" clId="{37BF87AB-0340-4EA1-97BB-9E335B2E3D6C}" dt="2023-01-27T16:17:45.941" v="6359" actId="1076"/>
          <ac:picMkLst>
            <pc:docMk/>
            <pc:sldMk cId="1355790560" sldId="338"/>
            <ac:picMk id="3" creationId="{C81B207E-5712-119A-C35C-09C69BA4E2B6}"/>
          </ac:picMkLst>
        </pc:picChg>
        <pc:picChg chg="del">
          <ac:chgData name="HAVISH MADHVAPATY" userId="71140313-2703-480b-b9ae-8f282742dbab" providerId="ADAL" clId="{37BF87AB-0340-4EA1-97BB-9E335B2E3D6C}" dt="2023-01-27T16:17:40.014" v="6356" actId="478"/>
          <ac:picMkLst>
            <pc:docMk/>
            <pc:sldMk cId="1355790560" sldId="338"/>
            <ac:picMk id="4" creationId="{FADE40D4-2E28-D5DB-C934-832DD9154CE8}"/>
          </ac:picMkLst>
        </pc:picChg>
      </pc:sldChg>
      <pc:sldChg chg="add">
        <pc:chgData name="HAVISH MADHVAPATY" userId="71140313-2703-480b-b9ae-8f282742dbab" providerId="ADAL" clId="{37BF87AB-0340-4EA1-97BB-9E335B2E3D6C}" dt="2023-02-09T17:13:27.493" v="6459" actId="2890"/>
        <pc:sldMkLst>
          <pc:docMk/>
          <pc:sldMk cId="1014182443" sldId="339"/>
        </pc:sldMkLst>
      </pc:sldChg>
      <pc:sldChg chg="add del">
        <pc:chgData name="HAVISH MADHVAPATY" userId="71140313-2703-480b-b9ae-8f282742dbab" providerId="ADAL" clId="{37BF87AB-0340-4EA1-97BB-9E335B2E3D6C}" dt="2023-02-09T17:13:11.429" v="6456" actId="2890"/>
        <pc:sldMkLst>
          <pc:docMk/>
          <pc:sldMk cId="1124508318" sldId="339"/>
        </pc:sldMkLst>
      </pc:sldChg>
    </pc:docChg>
  </pc:docChgLst>
  <pc:docChgLst>
    <pc:chgData name="HAVISH MADHVAPATY" userId="71140313-2703-480b-b9ae-8f282742dbab" providerId="ADAL" clId="{AD964F4C-0BA3-4E68-9272-6C59B3B3BC89}"/>
    <pc:docChg chg="custSel modSld">
      <pc:chgData name="HAVISH MADHVAPATY" userId="71140313-2703-480b-b9ae-8f282742dbab" providerId="ADAL" clId="{AD964F4C-0BA3-4E68-9272-6C59B3B3BC89}" dt="2023-04-23T10:30:56.236" v="27" actId="20577"/>
      <pc:docMkLst>
        <pc:docMk/>
      </pc:docMkLst>
      <pc:sldChg chg="addSp delSp modSp mod">
        <pc:chgData name="HAVISH MADHVAPATY" userId="71140313-2703-480b-b9ae-8f282742dbab" providerId="ADAL" clId="{AD964F4C-0BA3-4E68-9272-6C59B3B3BC89}" dt="2023-04-23T10:28:59.307" v="3"/>
        <pc:sldMkLst>
          <pc:docMk/>
          <pc:sldMk cId="3937988568" sldId="358"/>
        </pc:sldMkLst>
        <pc:spChg chg="mod">
          <ac:chgData name="HAVISH MADHVAPATY" userId="71140313-2703-480b-b9ae-8f282742dbab" providerId="ADAL" clId="{AD964F4C-0BA3-4E68-9272-6C59B3B3BC89}" dt="2023-04-23T10:28:59.307" v="3"/>
          <ac:spMkLst>
            <pc:docMk/>
            <pc:sldMk cId="3937988568" sldId="358"/>
            <ac:spMk id="3" creationId="{1B9A3F01-F305-6894-889A-A544957632E2}"/>
          </ac:spMkLst>
        </pc:spChg>
        <pc:spChg chg="mod">
          <ac:chgData name="HAVISH MADHVAPATY" userId="71140313-2703-480b-b9ae-8f282742dbab" providerId="ADAL" clId="{AD964F4C-0BA3-4E68-9272-6C59B3B3BC89}" dt="2023-04-23T10:28:59.307" v="3"/>
          <ac:spMkLst>
            <pc:docMk/>
            <pc:sldMk cId="3937988568" sldId="358"/>
            <ac:spMk id="5" creationId="{55079631-DC1F-D0DA-11D4-5ABE22C9598A}"/>
          </ac:spMkLst>
        </pc:spChg>
        <pc:spChg chg="mod">
          <ac:chgData name="HAVISH MADHVAPATY" userId="71140313-2703-480b-b9ae-8f282742dbab" providerId="ADAL" clId="{AD964F4C-0BA3-4E68-9272-6C59B3B3BC89}" dt="2023-04-23T10:28:59.307" v="3"/>
          <ac:spMkLst>
            <pc:docMk/>
            <pc:sldMk cId="3937988568" sldId="358"/>
            <ac:spMk id="13" creationId="{FC7BFE03-B727-8577-21C3-5B3E1BE5E43F}"/>
          </ac:spMkLst>
        </pc:spChg>
        <pc:spChg chg="mod">
          <ac:chgData name="HAVISH MADHVAPATY" userId="71140313-2703-480b-b9ae-8f282742dbab" providerId="ADAL" clId="{AD964F4C-0BA3-4E68-9272-6C59B3B3BC89}" dt="2023-04-23T10:28:59.307" v="3"/>
          <ac:spMkLst>
            <pc:docMk/>
            <pc:sldMk cId="3937988568" sldId="358"/>
            <ac:spMk id="14" creationId="{BD519E5C-BA2F-83DC-B427-2FCBFE0D404A}"/>
          </ac:spMkLst>
        </pc:spChg>
        <pc:grpChg chg="add mod">
          <ac:chgData name="HAVISH MADHVAPATY" userId="71140313-2703-480b-b9ae-8f282742dbab" providerId="ADAL" clId="{AD964F4C-0BA3-4E68-9272-6C59B3B3BC89}" dt="2023-04-23T10:28:59.307" v="3"/>
          <ac:grpSpMkLst>
            <pc:docMk/>
            <pc:sldMk cId="3937988568" sldId="358"/>
            <ac:grpSpMk id="2" creationId="{8DE39CC8-D1C9-6394-422B-152612B29499}"/>
          </ac:grpSpMkLst>
        </pc:grpChg>
        <pc:grpChg chg="del">
          <ac:chgData name="HAVISH MADHVAPATY" userId="71140313-2703-480b-b9ae-8f282742dbab" providerId="ADAL" clId="{AD964F4C-0BA3-4E68-9272-6C59B3B3BC89}" dt="2023-04-23T10:28:59.085" v="2" actId="21"/>
          <ac:grpSpMkLst>
            <pc:docMk/>
            <pc:sldMk cId="3937988568" sldId="358"/>
            <ac:grpSpMk id="6" creationId="{15338313-D0AD-BBB5-22DD-7D468BC6DCB1}"/>
          </ac:grpSpMkLst>
        </pc:grpChg>
        <pc:grpChg chg="del mod">
          <ac:chgData name="HAVISH MADHVAPATY" userId="71140313-2703-480b-b9ae-8f282742dbab" providerId="ADAL" clId="{AD964F4C-0BA3-4E68-9272-6C59B3B3BC89}" dt="2023-04-23T10:28:57.871" v="1" actId="478"/>
          <ac:grpSpMkLst>
            <pc:docMk/>
            <pc:sldMk cId="3937988568" sldId="358"/>
            <ac:grpSpMk id="21" creationId="{9D0B2AB6-4825-99AF-C118-9EFBA3816D10}"/>
          </ac:grpSpMkLst>
        </pc:grpChg>
      </pc:sldChg>
      <pc:sldChg chg="modSp mod">
        <pc:chgData name="HAVISH MADHVAPATY" userId="71140313-2703-480b-b9ae-8f282742dbab" providerId="ADAL" clId="{AD964F4C-0BA3-4E68-9272-6C59B3B3BC89}" dt="2023-04-23T10:30:56.236" v="27" actId="20577"/>
        <pc:sldMkLst>
          <pc:docMk/>
          <pc:sldMk cId="2405323930" sldId="366"/>
        </pc:sldMkLst>
        <pc:spChg chg="mod">
          <ac:chgData name="HAVISH MADHVAPATY" userId="71140313-2703-480b-b9ae-8f282742dbab" providerId="ADAL" clId="{AD964F4C-0BA3-4E68-9272-6C59B3B3BC89}" dt="2023-04-23T10:30:56.236" v="27" actId="20577"/>
          <ac:spMkLst>
            <pc:docMk/>
            <pc:sldMk cId="2405323930" sldId="366"/>
            <ac:spMk id="7" creationId="{49801DBF-8101-45D9-9486-964AB6F62F59}"/>
          </ac:spMkLst>
        </pc:spChg>
      </pc:sldChg>
    </pc:docChg>
  </pc:docChgLst>
  <pc:docChgLst>
    <pc:chgData name="HAVISH MADHVAPATY" userId="71140313-2703-480b-b9ae-8f282742dbab" providerId="ADAL" clId="{6DF8E9A2-B37C-4FAB-93C3-CB1D866C5E39}"/>
    <pc:docChg chg="undo custSel addSld delSld modSld sldOrd">
      <pc:chgData name="HAVISH MADHVAPATY" userId="71140313-2703-480b-b9ae-8f282742dbab" providerId="ADAL" clId="{6DF8E9A2-B37C-4FAB-93C3-CB1D866C5E39}" dt="2022-12-09T15:01:57.188" v="730"/>
      <pc:docMkLst>
        <pc:docMk/>
      </pc:docMkLst>
      <pc:sldChg chg="addSp delSp modSp mod">
        <pc:chgData name="HAVISH MADHVAPATY" userId="71140313-2703-480b-b9ae-8f282742dbab" providerId="ADAL" clId="{6DF8E9A2-B37C-4FAB-93C3-CB1D866C5E39}" dt="2022-12-09T09:36:53.033" v="533" actId="208"/>
        <pc:sldMkLst>
          <pc:docMk/>
          <pc:sldMk cId="2826108632" sldId="256"/>
        </pc:sldMkLst>
        <pc:spChg chg="add del mod">
          <ac:chgData name="HAVISH MADHVAPATY" userId="71140313-2703-480b-b9ae-8f282742dbab" providerId="ADAL" clId="{6DF8E9A2-B37C-4FAB-93C3-CB1D866C5E39}" dt="2022-12-09T08:38:00.155" v="18" actId="478"/>
          <ac:spMkLst>
            <pc:docMk/>
            <pc:sldMk cId="2826108632" sldId="256"/>
            <ac:spMk id="3" creationId="{E69D41A2-0AB1-B8FF-AAB4-E0041D97ED1B}"/>
          </ac:spMkLst>
        </pc:spChg>
        <pc:spChg chg="del">
          <ac:chgData name="HAVISH MADHVAPATY" userId="71140313-2703-480b-b9ae-8f282742dbab" providerId="ADAL" clId="{6DF8E9A2-B37C-4FAB-93C3-CB1D866C5E39}" dt="2022-12-09T08:38:04.789" v="19" actId="478"/>
          <ac:spMkLst>
            <pc:docMk/>
            <pc:sldMk cId="2826108632" sldId="256"/>
            <ac:spMk id="345" creationId="{E7612394-A23C-4F07-ADF4-F8A72EEC98B0}"/>
          </ac:spMkLst>
        </pc:spChg>
        <pc:grpChg chg="del">
          <ac:chgData name="HAVISH MADHVAPATY" userId="71140313-2703-480b-b9ae-8f282742dbab" providerId="ADAL" clId="{6DF8E9A2-B37C-4FAB-93C3-CB1D866C5E39}" dt="2022-12-09T08:37:28.158" v="1" actId="478"/>
          <ac:grpSpMkLst>
            <pc:docMk/>
            <pc:sldMk cId="2826108632" sldId="256"/>
            <ac:grpSpMk id="341" creationId="{94E67F59-70A2-45D6-2839-BAF53ABE8473}"/>
          </ac:grpSpMkLst>
        </pc:grpChg>
        <pc:picChg chg="del">
          <ac:chgData name="HAVISH MADHVAPATY" userId="71140313-2703-480b-b9ae-8f282742dbab" providerId="ADAL" clId="{6DF8E9A2-B37C-4FAB-93C3-CB1D866C5E39}" dt="2022-12-09T08:38:25.264" v="25" actId="478"/>
          <ac:picMkLst>
            <pc:docMk/>
            <pc:sldMk cId="2826108632" sldId="256"/>
            <ac:picMk id="2" creationId="{F7DA7300-D403-D079-687E-609EE8AD6E09}"/>
          </ac:picMkLst>
        </pc:picChg>
        <pc:picChg chg="add mod">
          <ac:chgData name="HAVISH MADHVAPATY" userId="71140313-2703-480b-b9ae-8f282742dbab" providerId="ADAL" clId="{6DF8E9A2-B37C-4FAB-93C3-CB1D866C5E39}" dt="2022-12-09T09:36:02.156" v="528" actId="1038"/>
          <ac:picMkLst>
            <pc:docMk/>
            <pc:sldMk cId="2826108632" sldId="256"/>
            <ac:picMk id="4" creationId="{49788649-50BF-21C1-D1B1-5EE8B78C486E}"/>
          </ac:picMkLst>
        </pc:picChg>
        <pc:picChg chg="add del mod">
          <ac:chgData name="HAVISH MADHVAPATY" userId="71140313-2703-480b-b9ae-8f282742dbab" providerId="ADAL" clId="{6DF8E9A2-B37C-4FAB-93C3-CB1D866C5E39}" dt="2022-12-09T08:38:13.299" v="22" actId="1076"/>
          <ac:picMkLst>
            <pc:docMk/>
            <pc:sldMk cId="2826108632" sldId="256"/>
            <ac:picMk id="5" creationId="{480DB505-DDA5-58DC-E387-A6FB0D00D352}"/>
          </ac:picMkLst>
        </pc:picChg>
        <pc:picChg chg="add del mod modCrop">
          <ac:chgData name="HAVISH MADHVAPATY" userId="71140313-2703-480b-b9ae-8f282742dbab" providerId="ADAL" clId="{6DF8E9A2-B37C-4FAB-93C3-CB1D866C5E39}" dt="2022-12-09T09:36:53.033" v="533" actId="208"/>
          <ac:picMkLst>
            <pc:docMk/>
            <pc:sldMk cId="2826108632" sldId="256"/>
            <ac:picMk id="6" creationId="{716E8EBE-C924-7691-1533-E23B71BD21E6}"/>
          </ac:picMkLst>
        </pc:picChg>
      </pc:sldChg>
      <pc:sldChg chg="modSp mod">
        <pc:chgData name="HAVISH MADHVAPATY" userId="71140313-2703-480b-b9ae-8f282742dbab" providerId="ADAL" clId="{6DF8E9A2-B37C-4FAB-93C3-CB1D866C5E39}" dt="2022-12-09T09:43:08.552" v="646" actId="1076"/>
        <pc:sldMkLst>
          <pc:docMk/>
          <pc:sldMk cId="1657561618" sldId="267"/>
        </pc:sldMkLst>
        <pc:picChg chg="mod">
          <ac:chgData name="HAVISH MADHVAPATY" userId="71140313-2703-480b-b9ae-8f282742dbab" providerId="ADAL" clId="{6DF8E9A2-B37C-4FAB-93C3-CB1D866C5E39}" dt="2022-12-09T09:43:08.552" v="646" actId="1076"/>
          <ac:picMkLst>
            <pc:docMk/>
            <pc:sldMk cId="1657561618" sldId="267"/>
            <ac:picMk id="5" creationId="{C91329F5-0AA3-5E96-CA70-0E384CD7FD7E}"/>
          </ac:picMkLst>
        </pc:picChg>
      </pc:sldChg>
      <pc:sldChg chg="addSp delSp modSp mod">
        <pc:chgData name="HAVISH MADHVAPATY" userId="71140313-2703-480b-b9ae-8f282742dbab" providerId="ADAL" clId="{6DF8E9A2-B37C-4FAB-93C3-CB1D866C5E39}" dt="2022-12-09T09:43:25.577" v="652" actId="1076"/>
        <pc:sldMkLst>
          <pc:docMk/>
          <pc:sldMk cId="4078086344" sldId="268"/>
        </pc:sldMkLst>
        <pc:spChg chg="mod">
          <ac:chgData name="HAVISH MADHVAPATY" userId="71140313-2703-480b-b9ae-8f282742dbab" providerId="ADAL" clId="{6DF8E9A2-B37C-4FAB-93C3-CB1D866C5E39}" dt="2022-12-09T08:48:53.430" v="123" actId="207"/>
          <ac:spMkLst>
            <pc:docMk/>
            <pc:sldMk cId="4078086344" sldId="268"/>
            <ac:spMk id="15" creationId="{A4359936-AFA7-DFFB-E5E3-61553695037B}"/>
          </ac:spMkLst>
        </pc:spChg>
        <pc:picChg chg="add mod">
          <ac:chgData name="HAVISH MADHVAPATY" userId="71140313-2703-480b-b9ae-8f282742dbab" providerId="ADAL" clId="{6DF8E9A2-B37C-4FAB-93C3-CB1D866C5E39}" dt="2022-12-09T08:48:47.135" v="122" actId="1076"/>
          <ac:picMkLst>
            <pc:docMk/>
            <pc:sldMk cId="4078086344" sldId="268"/>
            <ac:picMk id="3" creationId="{D6632121-61A2-463F-49F4-82CB3E2F67D9}"/>
          </ac:picMkLst>
        </pc:picChg>
        <pc:picChg chg="mod">
          <ac:chgData name="HAVISH MADHVAPATY" userId="71140313-2703-480b-b9ae-8f282742dbab" providerId="ADAL" clId="{6DF8E9A2-B37C-4FAB-93C3-CB1D866C5E39}" dt="2022-12-09T09:43:25.577" v="652" actId="1076"/>
          <ac:picMkLst>
            <pc:docMk/>
            <pc:sldMk cId="4078086344" sldId="268"/>
            <ac:picMk id="8" creationId="{33846E7B-056F-A10C-0BD8-68E9D43F8E46}"/>
          </ac:picMkLst>
        </pc:picChg>
        <pc:picChg chg="del">
          <ac:chgData name="HAVISH MADHVAPATY" userId="71140313-2703-480b-b9ae-8f282742dbab" providerId="ADAL" clId="{6DF8E9A2-B37C-4FAB-93C3-CB1D866C5E39}" dt="2022-12-09T08:47:49.575" v="95" actId="478"/>
          <ac:picMkLst>
            <pc:docMk/>
            <pc:sldMk cId="4078086344" sldId="268"/>
            <ac:picMk id="13" creationId="{2A6A5D5C-91A0-F94B-1DDB-AA6495A37CEE}"/>
          </ac:picMkLst>
        </pc:picChg>
      </pc:sldChg>
      <pc:sldChg chg="addSp delSp modSp mod">
        <pc:chgData name="HAVISH MADHVAPATY" userId="71140313-2703-480b-b9ae-8f282742dbab" providerId="ADAL" clId="{6DF8E9A2-B37C-4FAB-93C3-CB1D866C5E39}" dt="2022-12-09T09:45:16.437" v="727" actId="20577"/>
        <pc:sldMkLst>
          <pc:docMk/>
          <pc:sldMk cId="2421377510" sldId="269"/>
        </pc:sldMkLst>
        <pc:spChg chg="add mod topLvl">
          <ac:chgData name="HAVISH MADHVAPATY" userId="71140313-2703-480b-b9ae-8f282742dbab" providerId="ADAL" clId="{6DF8E9A2-B37C-4FAB-93C3-CB1D866C5E39}" dt="2022-12-09T09:40:20.019" v="604" actId="165"/>
          <ac:spMkLst>
            <pc:docMk/>
            <pc:sldMk cId="2421377510" sldId="269"/>
            <ac:spMk id="8" creationId="{E41B5CB9-A5A2-092C-D7C8-BA7761BCD8CD}"/>
          </ac:spMkLst>
        </pc:spChg>
        <pc:spChg chg="mod">
          <ac:chgData name="HAVISH MADHVAPATY" userId="71140313-2703-480b-b9ae-8f282742dbab" providerId="ADAL" clId="{6DF8E9A2-B37C-4FAB-93C3-CB1D866C5E39}" dt="2022-12-09T09:45:16.437" v="727" actId="20577"/>
          <ac:spMkLst>
            <pc:docMk/>
            <pc:sldMk cId="2421377510" sldId="269"/>
            <ac:spMk id="21" creationId="{6A38F435-1D0B-F5CE-AEBA-284F16298EE9}"/>
          </ac:spMkLst>
        </pc:spChg>
        <pc:spChg chg="del mod">
          <ac:chgData name="HAVISH MADHVAPATY" userId="71140313-2703-480b-b9ae-8f282742dbab" providerId="ADAL" clId="{6DF8E9A2-B37C-4FAB-93C3-CB1D866C5E39}" dt="2022-12-09T09:39:51.838" v="598" actId="478"/>
          <ac:spMkLst>
            <pc:docMk/>
            <pc:sldMk cId="2421377510" sldId="269"/>
            <ac:spMk id="25" creationId="{059CD49C-2BCB-275A-4C39-991F93EFBB0B}"/>
          </ac:spMkLst>
        </pc:spChg>
        <pc:grpChg chg="add del mod topLvl">
          <ac:chgData name="HAVISH MADHVAPATY" userId="71140313-2703-480b-b9ae-8f282742dbab" providerId="ADAL" clId="{6DF8E9A2-B37C-4FAB-93C3-CB1D866C5E39}" dt="2022-12-09T09:40:21.333" v="605" actId="165"/>
          <ac:grpSpMkLst>
            <pc:docMk/>
            <pc:sldMk cId="2421377510" sldId="269"/>
            <ac:grpSpMk id="10" creationId="{FB32AE5A-CC86-2084-4854-88373F0745D4}"/>
          </ac:grpSpMkLst>
        </pc:grpChg>
        <pc:grpChg chg="del mod">
          <ac:chgData name="HAVISH MADHVAPATY" userId="71140313-2703-480b-b9ae-8f282742dbab" providerId="ADAL" clId="{6DF8E9A2-B37C-4FAB-93C3-CB1D866C5E39}" dt="2022-12-09T09:39:51.838" v="598" actId="478"/>
          <ac:grpSpMkLst>
            <pc:docMk/>
            <pc:sldMk cId="2421377510" sldId="269"/>
            <ac:grpSpMk id="26" creationId="{2A472787-FFC9-C8CF-4695-CB3B6D3C5636}"/>
          </ac:grpSpMkLst>
        </pc:grpChg>
        <pc:grpChg chg="add del mod">
          <ac:chgData name="HAVISH MADHVAPATY" userId="71140313-2703-480b-b9ae-8f282742dbab" providerId="ADAL" clId="{6DF8E9A2-B37C-4FAB-93C3-CB1D866C5E39}" dt="2022-12-09T09:40:20.019" v="604" actId="165"/>
          <ac:grpSpMkLst>
            <pc:docMk/>
            <pc:sldMk cId="2421377510" sldId="269"/>
            <ac:grpSpMk id="27" creationId="{DBCB5DC2-5499-BC93-A117-04B5DC8EE9AB}"/>
          </ac:grpSpMkLst>
        </pc:grpChg>
        <pc:grpChg chg="add mod">
          <ac:chgData name="HAVISH MADHVAPATY" userId="71140313-2703-480b-b9ae-8f282742dbab" providerId="ADAL" clId="{6DF8E9A2-B37C-4FAB-93C3-CB1D866C5E39}" dt="2022-12-09T09:40:36.093" v="613" actId="1036"/>
          <ac:grpSpMkLst>
            <pc:docMk/>
            <pc:sldMk cId="2421377510" sldId="269"/>
            <ac:grpSpMk id="28" creationId="{E7E851E8-527E-702D-C82D-BF5CD11036A5}"/>
          </ac:grpSpMkLst>
        </pc:grpChg>
        <pc:picChg chg="add del mod">
          <ac:chgData name="HAVISH MADHVAPATY" userId="71140313-2703-480b-b9ae-8f282742dbab" providerId="ADAL" clId="{6DF8E9A2-B37C-4FAB-93C3-CB1D866C5E39}" dt="2022-12-09T09:39:51.838" v="598" actId="478"/>
          <ac:picMkLst>
            <pc:docMk/>
            <pc:sldMk cId="2421377510" sldId="269"/>
            <ac:picMk id="3" creationId="{C597B373-CA79-1CE4-0BA1-CCDB16DADE62}"/>
          </ac:picMkLst>
        </pc:picChg>
        <pc:picChg chg="add del mod">
          <ac:chgData name="HAVISH MADHVAPATY" userId="71140313-2703-480b-b9ae-8f282742dbab" providerId="ADAL" clId="{6DF8E9A2-B37C-4FAB-93C3-CB1D866C5E39}" dt="2022-12-09T09:42:45.550" v="640" actId="478"/>
          <ac:picMkLst>
            <pc:docMk/>
            <pc:sldMk cId="2421377510" sldId="269"/>
            <ac:picMk id="5" creationId="{A7A75E44-90AB-1C3C-1271-F7C4C52F1177}"/>
          </ac:picMkLst>
        </pc:picChg>
        <pc:picChg chg="add mod modCrop">
          <ac:chgData name="HAVISH MADHVAPATY" userId="71140313-2703-480b-b9ae-8f282742dbab" providerId="ADAL" clId="{6DF8E9A2-B37C-4FAB-93C3-CB1D866C5E39}" dt="2022-12-09T08:56:28.241" v="311" actId="1076"/>
          <ac:picMkLst>
            <pc:docMk/>
            <pc:sldMk cId="2421377510" sldId="269"/>
            <ac:picMk id="6" creationId="{6F7820C8-AB19-4E1B-EFEA-8ABDFF412F13}"/>
          </ac:picMkLst>
        </pc:picChg>
        <pc:picChg chg="mod topLvl">
          <ac:chgData name="HAVISH MADHVAPATY" userId="71140313-2703-480b-b9ae-8f282742dbab" providerId="ADAL" clId="{6DF8E9A2-B37C-4FAB-93C3-CB1D866C5E39}" dt="2022-12-09T09:40:21.333" v="605" actId="165"/>
          <ac:picMkLst>
            <pc:docMk/>
            <pc:sldMk cId="2421377510" sldId="269"/>
            <ac:picMk id="12" creationId="{B849F9D7-3C04-9EC5-0F0F-AF0382F48F06}"/>
          </ac:picMkLst>
        </pc:picChg>
        <pc:picChg chg="mod topLvl">
          <ac:chgData name="HAVISH MADHVAPATY" userId="71140313-2703-480b-b9ae-8f282742dbab" providerId="ADAL" clId="{6DF8E9A2-B37C-4FAB-93C3-CB1D866C5E39}" dt="2022-12-09T09:40:21.333" v="605" actId="165"/>
          <ac:picMkLst>
            <pc:docMk/>
            <pc:sldMk cId="2421377510" sldId="269"/>
            <ac:picMk id="14" creationId="{61D6AE08-9807-5343-AEF5-2BE9DED0A0A5}"/>
          </ac:picMkLst>
        </pc:picChg>
        <pc:picChg chg="mod topLvl">
          <ac:chgData name="HAVISH MADHVAPATY" userId="71140313-2703-480b-b9ae-8f282742dbab" providerId="ADAL" clId="{6DF8E9A2-B37C-4FAB-93C3-CB1D866C5E39}" dt="2022-12-09T09:40:21.333" v="605" actId="165"/>
          <ac:picMkLst>
            <pc:docMk/>
            <pc:sldMk cId="2421377510" sldId="269"/>
            <ac:picMk id="16" creationId="{1C0D0991-8888-46DB-580D-BC0FE4D3713F}"/>
          </ac:picMkLst>
        </pc:picChg>
        <pc:picChg chg="mod topLvl">
          <ac:chgData name="HAVISH MADHVAPATY" userId="71140313-2703-480b-b9ae-8f282742dbab" providerId="ADAL" clId="{6DF8E9A2-B37C-4FAB-93C3-CB1D866C5E39}" dt="2022-12-09T09:40:21.333" v="605" actId="165"/>
          <ac:picMkLst>
            <pc:docMk/>
            <pc:sldMk cId="2421377510" sldId="269"/>
            <ac:picMk id="18" creationId="{D4C38DE8-24D3-818B-7BE4-72D0CE70C193}"/>
          </ac:picMkLst>
        </pc:picChg>
        <pc:picChg chg="mod topLvl">
          <ac:chgData name="HAVISH MADHVAPATY" userId="71140313-2703-480b-b9ae-8f282742dbab" providerId="ADAL" clId="{6DF8E9A2-B37C-4FAB-93C3-CB1D866C5E39}" dt="2022-12-09T09:40:21.333" v="605" actId="165"/>
          <ac:picMkLst>
            <pc:docMk/>
            <pc:sldMk cId="2421377510" sldId="269"/>
            <ac:picMk id="19" creationId="{A490C6AC-D3EE-755E-459A-EA9D8D183BFC}"/>
          </ac:picMkLst>
        </pc:picChg>
        <pc:picChg chg="mod topLvl">
          <ac:chgData name="HAVISH MADHVAPATY" userId="71140313-2703-480b-b9ae-8f282742dbab" providerId="ADAL" clId="{6DF8E9A2-B37C-4FAB-93C3-CB1D866C5E39}" dt="2022-12-09T09:40:21.333" v="605" actId="165"/>
          <ac:picMkLst>
            <pc:docMk/>
            <pc:sldMk cId="2421377510" sldId="269"/>
            <ac:picMk id="20" creationId="{5B93F224-A256-FF26-B3A1-A7EC4209870F}"/>
          </ac:picMkLst>
        </pc:picChg>
        <pc:picChg chg="mod topLvl">
          <ac:chgData name="HAVISH MADHVAPATY" userId="71140313-2703-480b-b9ae-8f282742dbab" providerId="ADAL" clId="{6DF8E9A2-B37C-4FAB-93C3-CB1D866C5E39}" dt="2022-12-09T09:40:21.333" v="605" actId="165"/>
          <ac:picMkLst>
            <pc:docMk/>
            <pc:sldMk cId="2421377510" sldId="269"/>
            <ac:picMk id="22" creationId="{FABBA393-5B7D-631C-FACE-C91DBBCAB2BF}"/>
          </ac:picMkLst>
        </pc:picChg>
        <pc:picChg chg="mod topLvl">
          <ac:chgData name="HAVISH MADHVAPATY" userId="71140313-2703-480b-b9ae-8f282742dbab" providerId="ADAL" clId="{6DF8E9A2-B37C-4FAB-93C3-CB1D866C5E39}" dt="2022-12-09T09:40:21.333" v="605" actId="165"/>
          <ac:picMkLst>
            <pc:docMk/>
            <pc:sldMk cId="2421377510" sldId="269"/>
            <ac:picMk id="23" creationId="{AD84710C-10BA-7DCF-8E1F-CCB8C35DA241}"/>
          </ac:picMkLst>
        </pc:picChg>
        <pc:picChg chg="add mod">
          <ac:chgData name="HAVISH MADHVAPATY" userId="71140313-2703-480b-b9ae-8f282742dbab" providerId="ADAL" clId="{6DF8E9A2-B37C-4FAB-93C3-CB1D866C5E39}" dt="2022-12-09T09:43:14.184" v="648" actId="1076"/>
          <ac:picMkLst>
            <pc:docMk/>
            <pc:sldMk cId="2421377510" sldId="269"/>
            <ac:picMk id="29" creationId="{14250431-BB37-B8B0-E39D-9CFB40DA9C5F}"/>
          </ac:picMkLst>
        </pc:picChg>
        <pc:picChg chg="del">
          <ac:chgData name="HAVISH MADHVAPATY" userId="71140313-2703-480b-b9ae-8f282742dbab" providerId="ADAL" clId="{6DF8E9A2-B37C-4FAB-93C3-CB1D866C5E39}" dt="2022-12-09T08:55:15.307" v="254" actId="478"/>
          <ac:picMkLst>
            <pc:docMk/>
            <pc:sldMk cId="2421377510" sldId="269"/>
            <ac:picMk id="1026" creationId="{B2069242-C488-7835-D5E0-2B75612341CD}"/>
          </ac:picMkLst>
        </pc:picChg>
      </pc:sldChg>
      <pc:sldChg chg="addSp delSp modSp mod ord">
        <pc:chgData name="HAVISH MADHVAPATY" userId="71140313-2703-480b-b9ae-8f282742dbab" providerId="ADAL" clId="{6DF8E9A2-B37C-4FAB-93C3-CB1D866C5E39}" dt="2022-12-09T15:01:57.188" v="730"/>
        <pc:sldMkLst>
          <pc:docMk/>
          <pc:sldMk cId="51482350" sldId="270"/>
        </pc:sldMkLst>
        <pc:spChg chg="del">
          <ac:chgData name="HAVISH MADHVAPATY" userId="71140313-2703-480b-b9ae-8f282742dbab" providerId="ADAL" clId="{6DF8E9A2-B37C-4FAB-93C3-CB1D866C5E39}" dt="2022-12-09T08:47:41.359" v="94" actId="478"/>
          <ac:spMkLst>
            <pc:docMk/>
            <pc:sldMk cId="51482350" sldId="270"/>
            <ac:spMk id="3" creationId="{140069D9-BB61-AEE7-E758-326729139003}"/>
          </ac:spMkLst>
        </pc:spChg>
        <pc:spChg chg="add del">
          <ac:chgData name="HAVISH MADHVAPATY" userId="71140313-2703-480b-b9ae-8f282742dbab" providerId="ADAL" clId="{6DF8E9A2-B37C-4FAB-93C3-CB1D866C5E39}" dt="2022-12-09T08:56:43.301" v="316" actId="22"/>
          <ac:spMkLst>
            <pc:docMk/>
            <pc:sldMk cId="51482350" sldId="270"/>
            <ac:spMk id="5" creationId="{999AF1C4-A61C-37F1-392F-A67DCDED3BF9}"/>
          </ac:spMkLst>
        </pc:spChg>
        <pc:spChg chg="mod">
          <ac:chgData name="HAVISH MADHVAPATY" userId="71140313-2703-480b-b9ae-8f282742dbab" providerId="ADAL" clId="{6DF8E9A2-B37C-4FAB-93C3-CB1D866C5E39}" dt="2022-12-09T09:35:38.468" v="516" actId="20577"/>
          <ac:spMkLst>
            <pc:docMk/>
            <pc:sldMk cId="51482350" sldId="270"/>
            <ac:spMk id="345" creationId="{E7612394-A23C-4F07-ADF4-F8A72EEC98B0}"/>
          </ac:spMkLst>
        </pc:spChg>
        <pc:graphicFrameChg chg="add del mod">
          <ac:chgData name="HAVISH MADHVAPATY" userId="71140313-2703-480b-b9ae-8f282742dbab" providerId="ADAL" clId="{6DF8E9A2-B37C-4FAB-93C3-CB1D866C5E39}" dt="2022-12-09T08:56:40.738" v="313"/>
          <ac:graphicFrameMkLst>
            <pc:docMk/>
            <pc:sldMk cId="51482350" sldId="270"/>
            <ac:graphicFrameMk id="2" creationId="{AA1E4C5F-8AD6-2FDF-F0AB-C7F684320D76}"/>
          </ac:graphicFrameMkLst>
        </pc:graphicFrameChg>
        <pc:graphicFrameChg chg="add del mod">
          <ac:chgData name="HAVISH MADHVAPATY" userId="71140313-2703-480b-b9ae-8f282742dbab" providerId="ADAL" clId="{6DF8E9A2-B37C-4FAB-93C3-CB1D866C5E39}" dt="2022-12-09T08:56:58.997" v="320"/>
          <ac:graphicFrameMkLst>
            <pc:docMk/>
            <pc:sldMk cId="51482350" sldId="270"/>
            <ac:graphicFrameMk id="7" creationId="{92DC4508-5A38-B02E-0AA4-8668DD818BC0}"/>
          </ac:graphicFrameMkLst>
        </pc:graphicFrameChg>
        <pc:graphicFrameChg chg="add del mod">
          <ac:chgData name="HAVISH MADHVAPATY" userId="71140313-2703-480b-b9ae-8f282742dbab" providerId="ADAL" clId="{6DF8E9A2-B37C-4FAB-93C3-CB1D866C5E39}" dt="2022-12-09T08:57:00.721" v="322"/>
          <ac:graphicFrameMkLst>
            <pc:docMk/>
            <pc:sldMk cId="51482350" sldId="270"/>
            <ac:graphicFrameMk id="8" creationId="{22C71E83-9DAB-4B41-5F8A-7FC067FA4FB7}"/>
          </ac:graphicFrameMkLst>
        </pc:graphicFrameChg>
        <pc:graphicFrameChg chg="add mod modGraphic">
          <ac:chgData name="HAVISH MADHVAPATY" userId="71140313-2703-480b-b9ae-8f282742dbab" providerId="ADAL" clId="{6DF8E9A2-B37C-4FAB-93C3-CB1D866C5E39}" dt="2022-12-09T09:46:03.765" v="728" actId="2062"/>
          <ac:graphicFrameMkLst>
            <pc:docMk/>
            <pc:sldMk cId="51482350" sldId="270"/>
            <ac:graphicFrameMk id="9" creationId="{DE285D0C-6FD3-D5CC-0C63-DE062B6588EA}"/>
          </ac:graphicFrameMkLst>
        </pc:graphicFrameChg>
        <pc:picChg chg="add mod">
          <ac:chgData name="HAVISH MADHVAPATY" userId="71140313-2703-480b-b9ae-8f282742dbab" providerId="ADAL" clId="{6DF8E9A2-B37C-4FAB-93C3-CB1D866C5E39}" dt="2022-12-09T15:01:57.188" v="730"/>
          <ac:picMkLst>
            <pc:docMk/>
            <pc:sldMk cId="51482350" sldId="270"/>
            <ac:picMk id="2" creationId="{3444DC8D-3FEF-B423-74FC-EF47DDB8D58C}"/>
          </ac:picMkLst>
        </pc:picChg>
        <pc:picChg chg="del mod">
          <ac:chgData name="HAVISH MADHVAPATY" userId="71140313-2703-480b-b9ae-8f282742dbab" providerId="ADAL" clId="{6DF8E9A2-B37C-4FAB-93C3-CB1D866C5E39}" dt="2022-12-09T15:01:56.615" v="729" actId="478"/>
          <ac:picMkLst>
            <pc:docMk/>
            <pc:sldMk cId="51482350" sldId="270"/>
            <ac:picMk id="6" creationId="{751C8E7E-9EAF-25F4-5D3E-0D8630E07880}"/>
          </ac:picMkLst>
        </pc:picChg>
        <pc:picChg chg="add mod">
          <ac:chgData name="HAVISH MADHVAPATY" userId="71140313-2703-480b-b9ae-8f282742dbab" providerId="ADAL" clId="{6DF8E9A2-B37C-4FAB-93C3-CB1D866C5E39}" dt="2022-12-09T09:41:34.234" v="625" actId="1076"/>
          <ac:picMkLst>
            <pc:docMk/>
            <pc:sldMk cId="51482350" sldId="270"/>
            <ac:picMk id="11" creationId="{78B26D8D-780C-B117-C212-03760FC4E744}"/>
          </ac:picMkLst>
        </pc:picChg>
        <pc:picChg chg="add del mod">
          <ac:chgData name="HAVISH MADHVAPATY" userId="71140313-2703-480b-b9ae-8f282742dbab" providerId="ADAL" clId="{6DF8E9A2-B37C-4FAB-93C3-CB1D866C5E39}" dt="2022-12-09T09:37:14.133" v="534" actId="478"/>
          <ac:picMkLst>
            <pc:docMk/>
            <pc:sldMk cId="51482350" sldId="270"/>
            <ac:picMk id="13" creationId="{F5F7E5DE-B204-FEF8-D7B1-BC55A52E557A}"/>
          </ac:picMkLst>
        </pc:picChg>
        <pc:picChg chg="add mod">
          <ac:chgData name="HAVISH MADHVAPATY" userId="71140313-2703-480b-b9ae-8f282742dbab" providerId="ADAL" clId="{6DF8E9A2-B37C-4FAB-93C3-CB1D866C5E39}" dt="2022-12-09T09:41:34.234" v="625" actId="1076"/>
          <ac:picMkLst>
            <pc:docMk/>
            <pc:sldMk cId="51482350" sldId="270"/>
            <ac:picMk id="15" creationId="{4D5DB163-41D1-EB8A-C205-9EA184D84B6C}"/>
          </ac:picMkLst>
        </pc:picChg>
        <pc:picChg chg="add mod modCrop">
          <ac:chgData name="HAVISH MADHVAPATY" userId="71140313-2703-480b-b9ae-8f282742dbab" providerId="ADAL" clId="{6DF8E9A2-B37C-4FAB-93C3-CB1D866C5E39}" dt="2022-12-09T09:41:34.234" v="625" actId="1076"/>
          <ac:picMkLst>
            <pc:docMk/>
            <pc:sldMk cId="51482350" sldId="270"/>
            <ac:picMk id="17" creationId="{8C2E2FC3-156A-D095-130C-EEFDC86E6FF4}"/>
          </ac:picMkLst>
        </pc:picChg>
        <pc:picChg chg="add mod">
          <ac:chgData name="HAVISH MADHVAPATY" userId="71140313-2703-480b-b9ae-8f282742dbab" providerId="ADAL" clId="{6DF8E9A2-B37C-4FAB-93C3-CB1D866C5E39}" dt="2022-12-09T09:41:34.234" v="625" actId="1076"/>
          <ac:picMkLst>
            <pc:docMk/>
            <pc:sldMk cId="51482350" sldId="270"/>
            <ac:picMk id="19" creationId="{081E91CF-265E-7143-0E86-F5A8FE850827}"/>
          </ac:picMkLst>
        </pc:picChg>
        <pc:picChg chg="add del mod modCrop">
          <ac:chgData name="HAVISH MADHVAPATY" userId="71140313-2703-480b-b9ae-8f282742dbab" providerId="ADAL" clId="{6DF8E9A2-B37C-4FAB-93C3-CB1D866C5E39}" dt="2022-12-09T09:41:34.234" v="625" actId="1076"/>
          <ac:picMkLst>
            <pc:docMk/>
            <pc:sldMk cId="51482350" sldId="270"/>
            <ac:picMk id="21" creationId="{79F0C05A-E644-415A-78FD-EFAB371D718F}"/>
          </ac:picMkLst>
        </pc:picChg>
        <pc:picChg chg="add del mod">
          <ac:chgData name="HAVISH MADHVAPATY" userId="71140313-2703-480b-b9ae-8f282742dbab" providerId="ADAL" clId="{6DF8E9A2-B37C-4FAB-93C3-CB1D866C5E39}" dt="2022-12-09T08:59:22.366" v="367" actId="931"/>
          <ac:picMkLst>
            <pc:docMk/>
            <pc:sldMk cId="51482350" sldId="270"/>
            <ac:picMk id="23" creationId="{25468B60-A7BC-CC99-D252-EA81AEF0AD14}"/>
          </ac:picMkLst>
        </pc:picChg>
        <pc:picChg chg="add mod modCrop">
          <ac:chgData name="HAVISH MADHVAPATY" userId="71140313-2703-480b-b9ae-8f282742dbab" providerId="ADAL" clId="{6DF8E9A2-B37C-4FAB-93C3-CB1D866C5E39}" dt="2022-12-09T09:41:34.234" v="625" actId="1076"/>
          <ac:picMkLst>
            <pc:docMk/>
            <pc:sldMk cId="51482350" sldId="270"/>
            <ac:picMk id="25" creationId="{BB2E914D-705E-8D95-825B-AD7B941AA26D}"/>
          </ac:picMkLst>
        </pc:picChg>
      </pc:sldChg>
      <pc:sldChg chg="modSp mod">
        <pc:chgData name="HAVISH MADHVAPATY" userId="71140313-2703-480b-b9ae-8f282742dbab" providerId="ADAL" clId="{6DF8E9A2-B37C-4FAB-93C3-CB1D866C5E39}" dt="2022-12-09T09:43:17.804" v="649" actId="1076"/>
        <pc:sldMkLst>
          <pc:docMk/>
          <pc:sldMk cId="1963845367" sldId="271"/>
        </pc:sldMkLst>
        <pc:spChg chg="mod">
          <ac:chgData name="HAVISH MADHVAPATY" userId="71140313-2703-480b-b9ae-8f282742dbab" providerId="ADAL" clId="{6DF8E9A2-B37C-4FAB-93C3-CB1D866C5E39}" dt="2022-12-09T09:42:13.602" v="629" actId="2711"/>
          <ac:spMkLst>
            <pc:docMk/>
            <pc:sldMk cId="1963845367" sldId="271"/>
            <ac:spMk id="3" creationId="{140069D9-BB61-AEE7-E758-326729139003}"/>
          </ac:spMkLst>
        </pc:spChg>
        <pc:spChg chg="mod">
          <ac:chgData name="HAVISH MADHVAPATY" userId="71140313-2703-480b-b9ae-8f282742dbab" providerId="ADAL" clId="{6DF8E9A2-B37C-4FAB-93C3-CB1D866C5E39}" dt="2022-12-09T09:42:13.602" v="629" actId="2711"/>
          <ac:spMkLst>
            <pc:docMk/>
            <pc:sldMk cId="1963845367" sldId="271"/>
            <ac:spMk id="4" creationId="{FFE205F6-7F8A-2583-A5BF-02303D97D5EB}"/>
          </ac:spMkLst>
        </pc:spChg>
        <pc:spChg chg="mod">
          <ac:chgData name="HAVISH MADHVAPATY" userId="71140313-2703-480b-b9ae-8f282742dbab" providerId="ADAL" clId="{6DF8E9A2-B37C-4FAB-93C3-CB1D866C5E39}" dt="2022-12-09T09:42:13.602" v="629" actId="2711"/>
          <ac:spMkLst>
            <pc:docMk/>
            <pc:sldMk cId="1963845367" sldId="271"/>
            <ac:spMk id="5" creationId="{DC375E39-FB02-E8D1-3FAA-74D23D90357F}"/>
          </ac:spMkLst>
        </pc:spChg>
        <pc:spChg chg="mod">
          <ac:chgData name="HAVISH MADHVAPATY" userId="71140313-2703-480b-b9ae-8f282742dbab" providerId="ADAL" clId="{6DF8E9A2-B37C-4FAB-93C3-CB1D866C5E39}" dt="2022-12-09T09:42:13.602" v="629" actId="2711"/>
          <ac:spMkLst>
            <pc:docMk/>
            <pc:sldMk cId="1963845367" sldId="271"/>
            <ac:spMk id="6" creationId="{48D44FFF-CF90-E603-3D1A-E8BE9D4C752A}"/>
          </ac:spMkLst>
        </pc:spChg>
        <pc:spChg chg="mod">
          <ac:chgData name="HAVISH MADHVAPATY" userId="71140313-2703-480b-b9ae-8f282742dbab" providerId="ADAL" clId="{6DF8E9A2-B37C-4FAB-93C3-CB1D866C5E39}" dt="2022-12-09T09:42:13.602" v="629" actId="2711"/>
          <ac:spMkLst>
            <pc:docMk/>
            <pc:sldMk cId="1963845367" sldId="271"/>
            <ac:spMk id="7" creationId="{3B00E543-C810-6E2B-C9D9-5F98BC444728}"/>
          </ac:spMkLst>
        </pc:spChg>
        <pc:spChg chg="mod">
          <ac:chgData name="HAVISH MADHVAPATY" userId="71140313-2703-480b-b9ae-8f282742dbab" providerId="ADAL" clId="{6DF8E9A2-B37C-4FAB-93C3-CB1D866C5E39}" dt="2022-12-09T09:42:24.288" v="635" actId="20577"/>
          <ac:spMkLst>
            <pc:docMk/>
            <pc:sldMk cId="1963845367" sldId="271"/>
            <ac:spMk id="345" creationId="{E7612394-A23C-4F07-ADF4-F8A72EEC98B0}"/>
          </ac:spMkLst>
        </pc:spChg>
        <pc:picChg chg="mod">
          <ac:chgData name="HAVISH MADHVAPATY" userId="71140313-2703-480b-b9ae-8f282742dbab" providerId="ADAL" clId="{6DF8E9A2-B37C-4FAB-93C3-CB1D866C5E39}" dt="2022-12-09T09:43:17.804" v="649" actId="1076"/>
          <ac:picMkLst>
            <pc:docMk/>
            <pc:sldMk cId="1963845367" sldId="271"/>
            <ac:picMk id="10" creationId="{28EC7834-5796-0677-3CFF-DEEDFCFB98C5}"/>
          </ac:picMkLst>
        </pc:picChg>
      </pc:sldChg>
      <pc:sldChg chg="modSp mod">
        <pc:chgData name="HAVISH MADHVAPATY" userId="71140313-2703-480b-b9ae-8f282742dbab" providerId="ADAL" clId="{6DF8E9A2-B37C-4FAB-93C3-CB1D866C5E39}" dt="2022-12-09T09:43:10.483" v="647" actId="1076"/>
        <pc:sldMkLst>
          <pc:docMk/>
          <pc:sldMk cId="2325091994" sldId="274"/>
        </pc:sldMkLst>
        <pc:picChg chg="mod">
          <ac:chgData name="HAVISH MADHVAPATY" userId="71140313-2703-480b-b9ae-8f282742dbab" providerId="ADAL" clId="{6DF8E9A2-B37C-4FAB-93C3-CB1D866C5E39}" dt="2022-12-09T09:43:10.483" v="647" actId="1076"/>
          <ac:picMkLst>
            <pc:docMk/>
            <pc:sldMk cId="2325091994" sldId="274"/>
            <ac:picMk id="5" creationId="{D2EE3BDD-EBE6-A45B-6C2C-82C802A38774}"/>
          </ac:picMkLst>
        </pc:picChg>
      </pc:sldChg>
      <pc:sldChg chg="addSp delSp modSp mod">
        <pc:chgData name="HAVISH MADHVAPATY" userId="71140313-2703-480b-b9ae-8f282742dbab" providerId="ADAL" clId="{6DF8E9A2-B37C-4FAB-93C3-CB1D866C5E39}" dt="2022-12-09T09:43:20.135" v="650" actId="1076"/>
        <pc:sldMkLst>
          <pc:docMk/>
          <pc:sldMk cId="2178018315" sldId="275"/>
        </pc:sldMkLst>
        <pc:picChg chg="add mod">
          <ac:chgData name="HAVISH MADHVAPATY" userId="71140313-2703-480b-b9ae-8f282742dbab" providerId="ADAL" clId="{6DF8E9A2-B37C-4FAB-93C3-CB1D866C5E39}" dt="2022-12-09T09:39:12.268" v="587" actId="1076"/>
          <ac:picMkLst>
            <pc:docMk/>
            <pc:sldMk cId="2178018315" sldId="275"/>
            <ac:picMk id="2" creationId="{D3C06888-CB08-F26F-93E7-76046E3B5772}"/>
          </ac:picMkLst>
        </pc:picChg>
        <pc:picChg chg="del">
          <ac:chgData name="HAVISH MADHVAPATY" userId="71140313-2703-480b-b9ae-8f282742dbab" providerId="ADAL" clId="{6DF8E9A2-B37C-4FAB-93C3-CB1D866C5E39}" dt="2022-12-09T09:42:36.411" v="636" actId="478"/>
          <ac:picMkLst>
            <pc:docMk/>
            <pc:sldMk cId="2178018315" sldId="275"/>
            <ac:picMk id="3" creationId="{6459BEA9-CFCB-6AAB-B5FB-66DF0A61056A}"/>
          </ac:picMkLst>
        </pc:picChg>
        <pc:picChg chg="add del mod">
          <ac:chgData name="HAVISH MADHVAPATY" userId="71140313-2703-480b-b9ae-8f282742dbab" providerId="ADAL" clId="{6DF8E9A2-B37C-4FAB-93C3-CB1D866C5E39}" dt="2022-12-09T09:43:20.135" v="650" actId="1076"/>
          <ac:picMkLst>
            <pc:docMk/>
            <pc:sldMk cId="2178018315" sldId="275"/>
            <ac:picMk id="4" creationId="{2D0F8ED7-6A94-1FEA-3DE6-0E957F69875A}"/>
          </ac:picMkLst>
        </pc:picChg>
        <pc:picChg chg="del">
          <ac:chgData name="HAVISH MADHVAPATY" userId="71140313-2703-480b-b9ae-8f282742dbab" providerId="ADAL" clId="{6DF8E9A2-B37C-4FAB-93C3-CB1D866C5E39}" dt="2022-12-09T09:38:16.842" v="582" actId="478"/>
          <ac:picMkLst>
            <pc:docMk/>
            <pc:sldMk cId="2178018315" sldId="275"/>
            <ac:picMk id="5" creationId="{98DCDE69-B90B-6849-3FC2-FF63B838C912}"/>
          </ac:picMkLst>
        </pc:picChg>
      </pc:sldChg>
      <pc:sldChg chg="addSp delSp modSp add del mod">
        <pc:chgData name="HAVISH MADHVAPATY" userId="71140313-2703-480b-b9ae-8f282742dbab" providerId="ADAL" clId="{6DF8E9A2-B37C-4FAB-93C3-CB1D866C5E39}" dt="2022-12-09T09:43:06.014" v="645" actId="1076"/>
        <pc:sldMkLst>
          <pc:docMk/>
          <pc:sldMk cId="846122390" sldId="276"/>
        </pc:sldMkLst>
        <pc:spChg chg="mod">
          <ac:chgData name="HAVISH MADHVAPATY" userId="71140313-2703-480b-b9ae-8f282742dbab" providerId="ADAL" clId="{6DF8E9A2-B37C-4FAB-93C3-CB1D866C5E39}" dt="2022-12-09T09:34:53.340" v="436" actId="207"/>
          <ac:spMkLst>
            <pc:docMk/>
            <pc:sldMk cId="846122390" sldId="276"/>
            <ac:spMk id="345" creationId="{E7612394-A23C-4F07-ADF4-F8A72EEC98B0}"/>
          </ac:spMkLst>
        </pc:spChg>
        <pc:picChg chg="del">
          <ac:chgData name="HAVISH MADHVAPATY" userId="71140313-2703-480b-b9ae-8f282742dbab" providerId="ADAL" clId="{6DF8E9A2-B37C-4FAB-93C3-CB1D866C5E39}" dt="2022-12-09T09:42:52.704" v="643" actId="478"/>
          <ac:picMkLst>
            <pc:docMk/>
            <pc:sldMk cId="846122390" sldId="276"/>
            <ac:picMk id="2" creationId="{F7DA7300-D403-D079-687E-609EE8AD6E09}"/>
          </ac:picMkLst>
        </pc:picChg>
        <pc:picChg chg="add del mod">
          <ac:chgData name="HAVISH MADHVAPATY" userId="71140313-2703-480b-b9ae-8f282742dbab" providerId="ADAL" clId="{6DF8E9A2-B37C-4FAB-93C3-CB1D866C5E39}" dt="2022-12-09T08:52:35.305" v="128" actId="478"/>
          <ac:picMkLst>
            <pc:docMk/>
            <pc:sldMk cId="846122390" sldId="276"/>
            <ac:picMk id="4" creationId="{D4CE8E46-C3C3-AD51-9F01-8098D6F71365}"/>
          </ac:picMkLst>
        </pc:picChg>
        <pc:picChg chg="add del mod">
          <ac:chgData name="HAVISH MADHVAPATY" userId="71140313-2703-480b-b9ae-8f282742dbab" providerId="ADAL" clId="{6DF8E9A2-B37C-4FAB-93C3-CB1D866C5E39}" dt="2022-12-09T08:53:42.783" v="152" actId="21"/>
          <ac:picMkLst>
            <pc:docMk/>
            <pc:sldMk cId="846122390" sldId="276"/>
            <ac:picMk id="6" creationId="{70D95996-8621-5545-927C-FBB7EC912474}"/>
          </ac:picMkLst>
        </pc:picChg>
        <pc:picChg chg="add mod modCrop">
          <ac:chgData name="HAVISH MADHVAPATY" userId="71140313-2703-480b-b9ae-8f282742dbab" providerId="ADAL" clId="{6DF8E9A2-B37C-4FAB-93C3-CB1D866C5E39}" dt="2022-12-09T08:54:10.651" v="213" actId="732"/>
          <ac:picMkLst>
            <pc:docMk/>
            <pc:sldMk cId="846122390" sldId="276"/>
            <ac:picMk id="8" creationId="{4F18F5ED-E41F-1AC2-87BC-2543C2340ACA}"/>
          </ac:picMkLst>
        </pc:picChg>
        <pc:picChg chg="add mod">
          <ac:chgData name="HAVISH MADHVAPATY" userId="71140313-2703-480b-b9ae-8f282742dbab" providerId="ADAL" clId="{6DF8E9A2-B37C-4FAB-93C3-CB1D866C5E39}" dt="2022-12-09T08:53:43.096" v="153"/>
          <ac:picMkLst>
            <pc:docMk/>
            <pc:sldMk cId="846122390" sldId="276"/>
            <ac:picMk id="9" creationId="{E78F7038-E251-B108-90AD-76BF64CD9F29}"/>
          </ac:picMkLst>
        </pc:picChg>
        <pc:picChg chg="add mod">
          <ac:chgData name="HAVISH MADHVAPATY" userId="71140313-2703-480b-b9ae-8f282742dbab" providerId="ADAL" clId="{6DF8E9A2-B37C-4FAB-93C3-CB1D866C5E39}" dt="2022-12-09T09:43:06.014" v="645" actId="1076"/>
          <ac:picMkLst>
            <pc:docMk/>
            <pc:sldMk cId="846122390" sldId="276"/>
            <ac:picMk id="11" creationId="{ECEC3A71-5166-5DD1-8936-A620E8A58999}"/>
          </ac:picMkLst>
        </pc:picChg>
        <pc:picChg chg="del">
          <ac:chgData name="HAVISH MADHVAPATY" userId="71140313-2703-480b-b9ae-8f282742dbab" providerId="ADAL" clId="{6DF8E9A2-B37C-4FAB-93C3-CB1D866C5E39}" dt="2022-12-09T08:50:36.592" v="124" actId="478"/>
          <ac:picMkLst>
            <pc:docMk/>
            <pc:sldMk cId="846122390" sldId="276"/>
            <ac:picMk id="340" creationId="{92436224-1BBF-DEF7-6B98-C38269D481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55D4B-0BA5-4EAE-95A4-A6CAF63907B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3AC2F-69F3-4347-9CBF-C8E29564B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38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632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228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47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059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23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575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086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151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218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334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29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021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97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011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906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48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44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58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96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20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73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05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891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AC2F-69F3-4347-9CBF-C8E29564B9F6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35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47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35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201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771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823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896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885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222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868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27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768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98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989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611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698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2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8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88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38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10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48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63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EF6CC7-4631-3CB8-2E3B-12BF4B15E5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100" y="6437066"/>
            <a:ext cx="1068270" cy="360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610C8-7006-3A2B-106A-BCB3028B916D}"/>
              </a:ext>
            </a:extLst>
          </p:cNvPr>
          <p:cNvSpPr txBox="1"/>
          <p:nvPr userDrawn="1"/>
        </p:nvSpPr>
        <p:spPr>
          <a:xfrm>
            <a:off x="4762123" y="6623147"/>
            <a:ext cx="2679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>
                    <a:lumMod val="65000"/>
                  </a:schemeClr>
                </a:solidFill>
              </a:rPr>
              <a:t>© Havish M Consulting</a:t>
            </a:r>
          </a:p>
        </p:txBody>
      </p:sp>
    </p:spTree>
    <p:extLst>
      <p:ext uri="{BB962C8B-B14F-4D97-AF65-F5344CB8AC3E}">
        <p14:creationId xmlns:p14="http://schemas.microsoft.com/office/powerpoint/2010/main" val="79245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3A1E6-6074-43A8-B597-AAFDEF779983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8BFAB-FF45-481C-81FC-87A60E82F0D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EF6CC7-4631-3CB8-2E3B-12BF4B15E5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100" y="6437066"/>
            <a:ext cx="1068270" cy="360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610C8-7006-3A2B-106A-BCB3028B916D}"/>
              </a:ext>
            </a:extLst>
          </p:cNvPr>
          <p:cNvSpPr txBox="1"/>
          <p:nvPr userDrawn="1"/>
        </p:nvSpPr>
        <p:spPr>
          <a:xfrm>
            <a:off x="4762123" y="6613910"/>
            <a:ext cx="2679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>
                    <a:lumMod val="65000"/>
                  </a:schemeClr>
                </a:solidFill>
              </a:rPr>
              <a:t>© Havish M Consulting</a:t>
            </a:r>
          </a:p>
        </p:txBody>
      </p:sp>
    </p:spTree>
    <p:extLst>
      <p:ext uri="{BB962C8B-B14F-4D97-AF65-F5344CB8AC3E}">
        <p14:creationId xmlns:p14="http://schemas.microsoft.com/office/powerpoint/2010/main" val="225745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9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3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havishmadhvapaty" TargetMode="External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ith his hands on his face&#10;&#10;Description automatically generated with medium confidence">
            <a:extLst>
              <a:ext uri="{FF2B5EF4-FFF2-40B4-BE49-F238E27FC236}">
                <a16:creationId xmlns:a16="http://schemas.microsoft.com/office/drawing/2014/main" id="{139A18F3-019D-785C-DED5-D57E3A51B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491"/>
          <a:stretch/>
        </p:blipFill>
        <p:spPr>
          <a:xfrm>
            <a:off x="2945370" y="1786142"/>
            <a:ext cx="6579632" cy="514020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3272C85F-3835-61C4-87EF-9393D5ACB5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3621" r="10065" b="52331"/>
          <a:stretch/>
        </p:blipFill>
        <p:spPr>
          <a:xfrm>
            <a:off x="2763784" y="0"/>
            <a:ext cx="6761217" cy="26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Take Screenshots To Make It Easier To </a:t>
            </a:r>
          </a:p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Read The Worksheet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78C6C-6E16-3CA1-3462-D3F411BE2A24}"/>
              </a:ext>
            </a:extLst>
          </p:cNvPr>
          <p:cNvSpPr txBox="1"/>
          <p:nvPr/>
        </p:nvSpPr>
        <p:spPr>
          <a:xfrm>
            <a:off x="2763717" y="2933272"/>
            <a:ext cx="6563180" cy="73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While presenting your spreadsheet</a:t>
            </a:r>
          </a:p>
          <a:p>
            <a:pPr algn="ct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screenshots make it easier for other to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E40D4-2E28-D5DB-C934-832DD915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00" y="1097368"/>
            <a:ext cx="10125208" cy="1693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FFB4D-70FB-AC58-2483-C45770E91CFA}"/>
              </a:ext>
            </a:extLst>
          </p:cNvPr>
          <p:cNvSpPr txBox="1"/>
          <p:nvPr/>
        </p:nvSpPr>
        <p:spPr>
          <a:xfrm>
            <a:off x="2763717" y="4471843"/>
            <a:ext cx="6563180" cy="73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TIP</a:t>
            </a:r>
          </a:p>
          <a:p>
            <a:pPr algn="ct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Windows + Shift + S to take screenshots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44BFF5-3D5B-26DF-1028-5237645B8D9C}"/>
              </a:ext>
            </a:extLst>
          </p:cNvPr>
          <p:cNvGrpSpPr/>
          <p:nvPr/>
        </p:nvGrpSpPr>
        <p:grpSpPr>
          <a:xfrm>
            <a:off x="4431982" y="5204804"/>
            <a:ext cx="3328037" cy="1109346"/>
            <a:chOff x="1874736" y="5463839"/>
            <a:chExt cx="3493668" cy="1164556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16E6A003-5488-DAFB-1C8E-CA9056EDF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292" y="5463839"/>
              <a:ext cx="1164556" cy="11645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4F24FD-C8C1-6262-B032-39B089178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736" y="5463839"/>
              <a:ext cx="1164556" cy="1164556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1841D957-5326-5C9F-A74C-128880FB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848" y="5463839"/>
              <a:ext cx="1164556" cy="116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3540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B5D91-E589-5E8D-84D7-35402DDA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63" y="1080963"/>
            <a:ext cx="6360474" cy="1866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Extract Numbers and 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8109A2-0739-84E6-F60F-49F67694E2A7}"/>
              </a:ext>
            </a:extLst>
          </p:cNvPr>
          <p:cNvSpPr/>
          <p:nvPr/>
        </p:nvSpPr>
        <p:spPr>
          <a:xfrm>
            <a:off x="5453470" y="1715269"/>
            <a:ext cx="3329022" cy="316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9DE66D-6DC6-830D-2055-9187D6F6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764" y="3620459"/>
            <a:ext cx="6360474" cy="14522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E745FA-4ED4-737A-8696-78172B4D4F4D}"/>
              </a:ext>
            </a:extLst>
          </p:cNvPr>
          <p:cNvGrpSpPr/>
          <p:nvPr/>
        </p:nvGrpSpPr>
        <p:grpSpPr>
          <a:xfrm>
            <a:off x="7297738" y="2783757"/>
            <a:ext cx="939708" cy="1127128"/>
            <a:chOff x="6396107" y="4468105"/>
            <a:chExt cx="1410844" cy="169223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2094B3-FD45-0805-36B6-8592033C1007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9262CC-9DDA-8187-E571-FE520F15EF61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FB58A9-714D-271C-83D0-41E99558E1D1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A91428-9D72-86AE-2347-9A7A3DC9C0A4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872B40-34CB-C164-901A-98376FD0ACF7}"/>
              </a:ext>
            </a:extLst>
          </p:cNvPr>
          <p:cNvSpPr txBox="1"/>
          <p:nvPr/>
        </p:nvSpPr>
        <p:spPr>
          <a:xfrm>
            <a:off x="2915763" y="5281510"/>
            <a:ext cx="308790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Excel does not have a native function for this</a:t>
            </a:r>
          </a:p>
        </p:txBody>
      </p:sp>
    </p:spTree>
    <p:extLst>
      <p:ext uri="{BB962C8B-B14F-4D97-AF65-F5344CB8AC3E}">
        <p14:creationId xmlns:p14="http://schemas.microsoft.com/office/powerpoint/2010/main" val="26546507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Extract Numbers and Text Non Uniform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6CE75-3612-ADD8-FC6E-AAB35318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63" y="3613780"/>
            <a:ext cx="6360473" cy="2665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99D77-66F6-D0AC-9276-55323AAD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763" y="673387"/>
            <a:ext cx="6360473" cy="26793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5F5227-95DE-65C7-1F3B-6FF2B01C10AD}"/>
              </a:ext>
            </a:extLst>
          </p:cNvPr>
          <p:cNvGrpSpPr/>
          <p:nvPr/>
        </p:nvGrpSpPr>
        <p:grpSpPr>
          <a:xfrm>
            <a:off x="6853140" y="3128547"/>
            <a:ext cx="939708" cy="1127128"/>
            <a:chOff x="6396107" y="4468105"/>
            <a:chExt cx="1410844" cy="169223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94D09BA-CF03-EA45-471C-FC2E5386D426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B2C520-BBC6-B95B-3141-19E8595A2FC5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60CE2C-F7CB-9083-CDAB-D8FEB5321789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D9D046-632E-C1C4-BA6A-71779EBB6E99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7C82590-C752-795D-D0AB-72A3F32CB945}"/>
              </a:ext>
            </a:extLst>
          </p:cNvPr>
          <p:cNvSpPr/>
          <p:nvPr/>
        </p:nvSpPr>
        <p:spPr>
          <a:xfrm>
            <a:off x="5588662" y="1311691"/>
            <a:ext cx="3329022" cy="16643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1532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BC084C-D0DC-11B3-9B5B-88C5D753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86" y="696933"/>
            <a:ext cx="5587502" cy="2491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Highly Inconsistent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0D97A6-274B-541A-78D3-E9976C18AF9F}"/>
              </a:ext>
            </a:extLst>
          </p:cNvPr>
          <p:cNvSpPr/>
          <p:nvPr/>
        </p:nvSpPr>
        <p:spPr>
          <a:xfrm>
            <a:off x="6669454" y="1157180"/>
            <a:ext cx="897198" cy="316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D92F3F-A317-2395-ECDD-ED91C760882F}"/>
              </a:ext>
            </a:extLst>
          </p:cNvPr>
          <p:cNvSpPr txBox="1"/>
          <p:nvPr/>
        </p:nvSpPr>
        <p:spPr>
          <a:xfrm>
            <a:off x="2793123" y="6023220"/>
            <a:ext cx="308790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Two samples are enough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3E823-9D39-4C8A-DA8D-2F87BB06106D}"/>
              </a:ext>
            </a:extLst>
          </p:cNvPr>
          <p:cNvSpPr/>
          <p:nvPr/>
        </p:nvSpPr>
        <p:spPr>
          <a:xfrm>
            <a:off x="6669454" y="2039931"/>
            <a:ext cx="897198" cy="316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6AA6C-8C49-61A9-8DA1-060843DF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886" y="3364741"/>
            <a:ext cx="4808376" cy="23360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DB06E0-D1D2-4978-0AE4-898E61DD0983}"/>
              </a:ext>
            </a:extLst>
          </p:cNvPr>
          <p:cNvGrpSpPr/>
          <p:nvPr/>
        </p:nvGrpSpPr>
        <p:grpSpPr>
          <a:xfrm>
            <a:off x="7174554" y="2720277"/>
            <a:ext cx="939708" cy="1127128"/>
            <a:chOff x="6396107" y="4468105"/>
            <a:chExt cx="1410844" cy="169223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401C57F-26BA-AD99-2C52-50532B87E754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598D515-1CB3-6C1E-0266-6B87E4AF3CCD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892FD81-0B7D-4275-BBBC-DF0212489634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7CC5C0-6651-CBEE-79DB-A5174F707913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01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Highly Inconsistent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D92F3F-A317-2395-ECDD-ED91C760882F}"/>
              </a:ext>
            </a:extLst>
          </p:cNvPr>
          <p:cNvSpPr txBox="1"/>
          <p:nvPr/>
        </p:nvSpPr>
        <p:spPr>
          <a:xfrm>
            <a:off x="2793123" y="5727167"/>
            <a:ext cx="5838144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BUT: </a:t>
            </a:r>
            <a:b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More samples are not always better</a:t>
            </a:r>
            <a:b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Choice of samples also matter!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7014B-BB76-AE63-5E7F-2A028B4F8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87"/>
          <a:stretch/>
        </p:blipFill>
        <p:spPr>
          <a:xfrm>
            <a:off x="3004129" y="3197390"/>
            <a:ext cx="6183742" cy="21498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2940CEA-400C-EC14-8AAA-164F0FBACADA}"/>
              </a:ext>
            </a:extLst>
          </p:cNvPr>
          <p:cNvGrpSpPr/>
          <p:nvPr/>
        </p:nvGrpSpPr>
        <p:grpSpPr>
          <a:xfrm>
            <a:off x="7174554" y="2720277"/>
            <a:ext cx="939708" cy="1127128"/>
            <a:chOff x="6396107" y="4468105"/>
            <a:chExt cx="1410844" cy="169223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051C926-E309-DB35-EEF0-4C16B10D2D5A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F9889F-D205-48E7-1262-CC279BC57CAE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A9EEDDE-02F6-7C25-7AFE-1EA236F4FAA3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25C8A7-7121-DED2-FA4B-9DE34D3A787E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9EF0FCD-7DC5-7AC7-4E76-E53C4384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29" y="918204"/>
            <a:ext cx="6183742" cy="12383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10828DA-34F7-735A-6B55-6B711E1C19D3}"/>
              </a:ext>
            </a:extLst>
          </p:cNvPr>
          <p:cNvSpPr/>
          <p:nvPr/>
        </p:nvSpPr>
        <p:spPr>
          <a:xfrm>
            <a:off x="6917461" y="1334119"/>
            <a:ext cx="897198" cy="4200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1828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A498B6-6B80-F05D-BF18-62E5FCE7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565" y="3041571"/>
            <a:ext cx="5281473" cy="1948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372E60-F823-F6F5-9828-86B6981C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564" y="747066"/>
            <a:ext cx="5281473" cy="1941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Sample Selection for Ambiguous / Complex 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0D97A6-274B-541A-78D3-E9976C18AF9F}"/>
              </a:ext>
            </a:extLst>
          </p:cNvPr>
          <p:cNvSpPr/>
          <p:nvPr/>
        </p:nvSpPr>
        <p:spPr>
          <a:xfrm>
            <a:off x="6194142" y="1186348"/>
            <a:ext cx="1819898" cy="316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E3FB51-5AEA-7747-C021-23EC41E45F7D}"/>
              </a:ext>
            </a:extLst>
          </p:cNvPr>
          <p:cNvSpPr/>
          <p:nvPr/>
        </p:nvSpPr>
        <p:spPr>
          <a:xfrm>
            <a:off x="6096001" y="3446991"/>
            <a:ext cx="2036048" cy="1670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D92F3F-A317-2395-ECDD-ED91C760882F}"/>
              </a:ext>
            </a:extLst>
          </p:cNvPr>
          <p:cNvSpPr txBox="1"/>
          <p:nvPr/>
        </p:nvSpPr>
        <p:spPr>
          <a:xfrm>
            <a:off x="3459565" y="5342770"/>
            <a:ext cx="3087909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Does </a:t>
            </a:r>
            <a:r>
              <a:rPr lang="en-US" sz="1905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</a:t>
            </a: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work correctly 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Picks the lower case “a”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486ED2-391D-09F4-F279-1D68663E87EA}"/>
              </a:ext>
            </a:extLst>
          </p:cNvPr>
          <p:cNvGrpSpPr/>
          <p:nvPr/>
        </p:nvGrpSpPr>
        <p:grpSpPr>
          <a:xfrm>
            <a:off x="7616652" y="2154816"/>
            <a:ext cx="939708" cy="1127128"/>
            <a:chOff x="6396107" y="4468105"/>
            <a:chExt cx="1410844" cy="169223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39EFD7-23A1-54FF-E29C-20AA6CF62425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BDB0C4-5C6E-AA99-3B94-75D17BC30F28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CD3AA3-E52C-A2AB-69D7-0994F7C2BEE0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E9E213-9C31-0B4A-AD57-1B5AF03DF832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65205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0FB3F-CAA8-F13D-D195-9499A87BD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876" y="803145"/>
            <a:ext cx="5254249" cy="1914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Sample Selection for Ambiguous / Complex 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0D97A6-274B-541A-78D3-E9976C18AF9F}"/>
              </a:ext>
            </a:extLst>
          </p:cNvPr>
          <p:cNvSpPr/>
          <p:nvPr/>
        </p:nvSpPr>
        <p:spPr>
          <a:xfrm>
            <a:off x="6059706" y="1482351"/>
            <a:ext cx="1819898" cy="316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D92F3F-A317-2395-ECDD-ED91C760882F}"/>
              </a:ext>
            </a:extLst>
          </p:cNvPr>
          <p:cNvSpPr txBox="1"/>
          <p:nvPr/>
        </p:nvSpPr>
        <p:spPr>
          <a:xfrm>
            <a:off x="3382893" y="5747354"/>
            <a:ext cx="3910545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Works with different sample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630A9F-DDB3-B0A6-424D-24FF66BF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76" y="3226895"/>
            <a:ext cx="5254249" cy="19229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5E6CB4-8646-E54E-2B7F-F28583B15DCB}"/>
              </a:ext>
            </a:extLst>
          </p:cNvPr>
          <p:cNvGrpSpPr/>
          <p:nvPr/>
        </p:nvGrpSpPr>
        <p:grpSpPr>
          <a:xfrm>
            <a:off x="7509788" y="2413024"/>
            <a:ext cx="939708" cy="1127128"/>
            <a:chOff x="6396107" y="4468105"/>
            <a:chExt cx="1410844" cy="169223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4157AB8-3506-7412-9EED-789E4DDDCD00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1D47E32-3B0F-4733-9C85-83A340FF1A6E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E5619B9-7ED8-7091-0D36-8AE59E98FDEB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5EE5A33-134F-2529-EDEC-93453B136FFA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91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AB7D6-B181-4EC4-AA13-90E391AE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22" y="1122125"/>
            <a:ext cx="6525956" cy="1316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Column Choice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0D97A6-274B-541A-78D3-E9976C18AF9F}"/>
              </a:ext>
            </a:extLst>
          </p:cNvPr>
          <p:cNvSpPr/>
          <p:nvPr/>
        </p:nvSpPr>
        <p:spPr>
          <a:xfrm>
            <a:off x="7997961" y="1702281"/>
            <a:ext cx="1187562" cy="316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D92F3F-A317-2395-ECDD-ED91C760882F}"/>
              </a:ext>
            </a:extLst>
          </p:cNvPr>
          <p:cNvSpPr txBox="1"/>
          <p:nvPr/>
        </p:nvSpPr>
        <p:spPr>
          <a:xfrm>
            <a:off x="2833022" y="5433983"/>
            <a:ext cx="4631662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Choose C or F?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You cannot decide which columns to use as INPUT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98D9A7-888D-B9ED-9AD0-9D812B817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23" y="3134341"/>
            <a:ext cx="6525956" cy="143815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5568ED5-F4A3-DCE4-1EA6-5A7305ED48C3}"/>
              </a:ext>
            </a:extLst>
          </p:cNvPr>
          <p:cNvGrpSpPr/>
          <p:nvPr/>
        </p:nvGrpSpPr>
        <p:grpSpPr>
          <a:xfrm>
            <a:off x="7997959" y="2301872"/>
            <a:ext cx="939708" cy="1127128"/>
            <a:chOff x="6396107" y="4468105"/>
            <a:chExt cx="1410844" cy="169223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F5DE5-F9FF-38EF-ABED-78596776DEE0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F5388B-3CA8-B8D5-AB66-504E70116E82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A109CD-42C4-97FF-0188-4EF1CA3598B1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D57950-94E3-0696-5F24-C17BA6BC693E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3296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457190" y="2393156"/>
              <a:ext cx="3803332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Data Prep</a:t>
              </a:r>
            </a:p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Data Cleaning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9424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723165" y="163322"/>
            <a:ext cx="6745673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150496-3B75-AFBC-FDCF-BEDDF112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70" y="647312"/>
            <a:ext cx="508706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580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723165" y="163322"/>
            <a:ext cx="6745673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Text - Aaron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C0A8FF-B3E3-E742-FEF1-EE4ED9D5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75" y="985724"/>
            <a:ext cx="7559849" cy="53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6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Check Multiple Sheets Concurrently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62453-113D-B1DB-9F57-EB5C29B87363}"/>
              </a:ext>
            </a:extLst>
          </p:cNvPr>
          <p:cNvSpPr txBox="1"/>
          <p:nvPr/>
        </p:nvSpPr>
        <p:spPr>
          <a:xfrm>
            <a:off x="2419375" y="5031533"/>
            <a:ext cx="7341374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Want to see multiple sheets at the same time?</a:t>
            </a:r>
          </a:p>
          <a:p>
            <a:pPr algn="ctr"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 &gt; New Window opens a second copy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1359A2-EE28-F457-E988-96D10A977583}"/>
              </a:ext>
            </a:extLst>
          </p:cNvPr>
          <p:cNvGrpSpPr/>
          <p:nvPr/>
        </p:nvGrpSpPr>
        <p:grpSpPr>
          <a:xfrm>
            <a:off x="2903508" y="1233233"/>
            <a:ext cx="6316692" cy="2546976"/>
            <a:chOff x="3914706" y="812287"/>
            <a:chExt cx="4294296" cy="17315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842172-546B-FC9E-AAD2-7EA8D3855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1119" y="812287"/>
              <a:ext cx="4237883" cy="123415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159C21-CB4A-F6BA-766A-84509A779ED3}"/>
                </a:ext>
              </a:extLst>
            </p:cNvPr>
            <p:cNvSpPr/>
            <p:nvPr/>
          </p:nvSpPr>
          <p:spPr>
            <a:xfrm>
              <a:off x="3982999" y="835845"/>
              <a:ext cx="377708" cy="2558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2D09E5-8947-7DD4-7BFB-9BED5DDAA507}"/>
                </a:ext>
              </a:extLst>
            </p:cNvPr>
            <p:cNvGrpSpPr/>
            <p:nvPr/>
          </p:nvGrpSpPr>
          <p:grpSpPr>
            <a:xfrm rot="10800000">
              <a:off x="3914706" y="1091744"/>
              <a:ext cx="612553" cy="734724"/>
              <a:chOff x="6396107" y="4468105"/>
              <a:chExt cx="1410844" cy="169223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F6633A5-7D85-CD1A-3450-501B5E66F36D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3E5E3A5-3DE7-DA93-33F7-96E0BADA0506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3C55CAE-9366-622D-7E74-32516F13835D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DEE608C-A691-659E-BFFA-0F81FFB1AE3E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C4E3F9-0E23-1345-DCA4-302FFBEBADE0}"/>
                </a:ext>
              </a:extLst>
            </p:cNvPr>
            <p:cNvSpPr/>
            <p:nvPr/>
          </p:nvSpPr>
          <p:spPr>
            <a:xfrm>
              <a:off x="7631574" y="1091744"/>
              <a:ext cx="575459" cy="9547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AB85DAB-4194-848A-8520-928FAFF0FF1D}"/>
                </a:ext>
              </a:extLst>
            </p:cNvPr>
            <p:cNvGrpSpPr/>
            <p:nvPr/>
          </p:nvGrpSpPr>
          <p:grpSpPr>
            <a:xfrm flipV="1">
              <a:off x="7593183" y="1809928"/>
              <a:ext cx="613850" cy="733876"/>
              <a:chOff x="6396107" y="4468105"/>
              <a:chExt cx="1410844" cy="169223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86FCC63-AFA3-7E8E-026E-FE6AEC34781B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22A6802-DACD-2D9E-C2F9-074F1FBB9BCC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55597E6-C198-0BE4-12C4-51399D787DA4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D45B8E9-146F-0B27-EFBC-4E500C42FED6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56219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723165" y="163322"/>
            <a:ext cx="6745673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Text – Aaron Bergman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2024B-164F-1250-09B7-E9B922CE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218891"/>
            <a:ext cx="1126964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942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723165" y="163322"/>
            <a:ext cx="6745673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Text – Aaron Bergman (Match case)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C5DBA-3838-4067-F1C4-06D5D5A4D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342734"/>
            <a:ext cx="11269648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994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1606756" y="163322"/>
            <a:ext cx="897849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Text – Aaron (Match entire cell contents)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6ACBF-8E16-5703-FAC1-8B38CA8A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775917"/>
            <a:ext cx="1147922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699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120816" y="163322"/>
            <a:ext cx="1195037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Text – Aaron (Match case + Match entire cell contents)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3B972-1C42-A88E-7A85-F09C2246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771154"/>
            <a:ext cx="1146970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19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120816" y="163322"/>
            <a:ext cx="1195037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Text – Aaron* (Any name starting with Aaron)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D8598-B0FF-EC85-F450-25B9FF3A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73" y="861221"/>
            <a:ext cx="10262455" cy="51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62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120816" y="163322"/>
            <a:ext cx="1195037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Additional Options – Also shows formulas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D4AEC-21AC-5CC2-51E3-8D709471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214128"/>
            <a:ext cx="1186028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85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120816" y="163322"/>
            <a:ext cx="1195037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Additional Options – Search in Sheet and Workbook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CF4BA-D3B2-5E71-D504-988EECE5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81" y="933450"/>
            <a:ext cx="2769254" cy="2495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CD69C0-5C8A-23FA-FE21-DA10FA4CC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81" y="3667125"/>
            <a:ext cx="2769254" cy="2535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3EB8CC-71D2-BC6E-7FD6-95A0C03A7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075" y="933450"/>
            <a:ext cx="4739050" cy="52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07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120816" y="163322"/>
            <a:ext cx="1195037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Additional Options – Find and Replace Formats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06DC8-6814-CC77-09E3-F7805BDF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41628"/>
            <a:ext cx="11083636" cy="45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219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120816" y="163322"/>
            <a:ext cx="1195037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Additional Options – Find and Replace Formats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805AF-B1D5-E00B-71AC-3FC7FC4C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64083"/>
            <a:ext cx="11083636" cy="45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2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787231" y="2393156"/>
              <a:ext cx="3143250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Data Prep</a:t>
              </a:r>
              <a:b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</a:b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32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Check Multiple Sheets Concurrently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2CAE2D9-54B1-7CCD-B6B6-D06B460DB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3" y="5535424"/>
            <a:ext cx="1049279" cy="10492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DB3CAF-0639-1AF0-4DF1-EEC4D1AB6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4" y="5505391"/>
            <a:ext cx="1109346" cy="110934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2BD2DA-D116-832D-218B-209BCE58932B}"/>
              </a:ext>
            </a:extLst>
          </p:cNvPr>
          <p:cNvSpPr txBox="1"/>
          <p:nvPr/>
        </p:nvSpPr>
        <p:spPr>
          <a:xfrm>
            <a:off x="2978728" y="5429716"/>
            <a:ext cx="3541575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Windows and </a:t>
            </a:r>
          </a:p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Left / Right</a:t>
            </a: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arrow 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will shift current Excel to left side of your screen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528B35B-795C-F8D2-D014-E58A81D5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1" y="896466"/>
            <a:ext cx="8077200" cy="43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763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LEFT RIGHT MID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DFC74-F4E4-ED42-5EC3-652DF2D7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6" y="783727"/>
            <a:ext cx="6234546" cy="2260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BB953D-6520-0D39-D749-8C0363F2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6" y="3158580"/>
            <a:ext cx="5394554" cy="33812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57AF84-4098-3D01-B90B-3224D1C5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52" y="783727"/>
            <a:ext cx="2737674" cy="2173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CB618A-D5DC-338A-F87F-C268D09FC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766" y="783727"/>
            <a:ext cx="2893028" cy="2322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EE66F-CBC0-E7BF-533B-350928AFD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852" y="3282495"/>
            <a:ext cx="3922196" cy="33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29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Irregular Length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3D0725-4B6A-675A-8C62-3C12C7DC4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832"/>
          <a:stretch/>
        </p:blipFill>
        <p:spPr>
          <a:xfrm>
            <a:off x="3217471" y="1069152"/>
            <a:ext cx="5757058" cy="2669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5354FB-726A-829F-FE49-5BC438897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62" t="25539" r="1239" b="34176"/>
          <a:stretch/>
        </p:blipFill>
        <p:spPr>
          <a:xfrm>
            <a:off x="3939834" y="4204305"/>
            <a:ext cx="4312334" cy="15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024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Irregular 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33B0E-8D18-1D22-BB0D-CE089BE9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2" y="842710"/>
            <a:ext cx="8361243" cy="39959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F5874E-083F-3553-F431-E265ECBC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359" y="842710"/>
            <a:ext cx="2972301" cy="3096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165D6-7139-C190-2D5C-7D0BCB28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358" y="4026415"/>
            <a:ext cx="2972301" cy="191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640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CONCATENATE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110F2-B7A6-A4D4-E1B6-546A0FDE173C}"/>
              </a:ext>
            </a:extLst>
          </p:cNvPr>
          <p:cNvSpPr txBox="1"/>
          <p:nvPr/>
        </p:nvSpPr>
        <p:spPr>
          <a:xfrm>
            <a:off x="406978" y="3753513"/>
            <a:ext cx="4924226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 now legacy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F8672-73D6-8EBE-EE70-8B630A6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4" y="1005049"/>
            <a:ext cx="6687117" cy="2232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7E5FD-B00C-99DB-8CDF-CA4D61D4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04" y="3753514"/>
            <a:ext cx="4447217" cy="503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9299B7-370C-BC7A-94FE-9B943C281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90" y="1005049"/>
            <a:ext cx="2976585" cy="24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875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CONCAT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C246E-7D03-C9A2-CC3B-4DA9236F4CA9}"/>
              </a:ext>
            </a:extLst>
          </p:cNvPr>
          <p:cNvSpPr txBox="1"/>
          <p:nvPr/>
        </p:nvSpPr>
        <p:spPr>
          <a:xfrm>
            <a:off x="393955" y="5545394"/>
            <a:ext cx="4924226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Advantage</a:t>
            </a:r>
          </a:p>
          <a:p>
            <a:pPr>
              <a:defRPr/>
            </a:pPr>
            <a:b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Choose range, or individual cells</a:t>
            </a:r>
          </a:p>
          <a:p>
            <a:pPr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keep different delimiters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A1CC74-7CDE-7DC9-F6CC-54FFE3B7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770" y="3575217"/>
            <a:ext cx="2363776" cy="508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7E358-61A4-FE33-EE1D-35803BD0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5" y="754023"/>
            <a:ext cx="6676540" cy="2616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2BB37D-4A7A-A911-E185-8CA175973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131" y="4278306"/>
            <a:ext cx="4366415" cy="508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096BA-FE5F-DB5A-1776-16215DFC9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056" y="4981394"/>
            <a:ext cx="4368490" cy="457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EBBEF-55AA-E009-8B8E-7E92D57DB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5" y="3531900"/>
            <a:ext cx="2976584" cy="19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11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TEXTJOIN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C8FA-C146-8D65-A2D9-E0FFD86F96A9}"/>
              </a:ext>
            </a:extLst>
          </p:cNvPr>
          <p:cNvSpPr txBox="1"/>
          <p:nvPr/>
        </p:nvSpPr>
        <p:spPr>
          <a:xfrm>
            <a:off x="2799321" y="3220035"/>
            <a:ext cx="3912916" cy="214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Advantage</a:t>
            </a:r>
            <a:b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Keep same delimiter</a:t>
            </a:r>
          </a:p>
          <a:p>
            <a:pPr defTabSz="435533">
              <a:defRPr/>
            </a:pP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>
              <a:defRPr/>
            </a:pPr>
            <a:r>
              <a:rPr lang="en-US" sz="1905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Disadvantage</a:t>
            </a:r>
          </a:p>
          <a:p>
            <a:pPr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Cannot use different delimiters</a:t>
            </a:r>
          </a:p>
          <a:p>
            <a:pPr defTabSz="435533">
              <a:defRPr/>
            </a:pP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8E971-4E03-CA6F-E857-D6C90BBB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7" y="795169"/>
            <a:ext cx="6645027" cy="18863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1F429B-924B-1A72-27E5-4AB55463F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650" y="797184"/>
            <a:ext cx="3077193" cy="24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390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TEXTJOIN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9F7A07-5203-7B35-8595-909C140F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573" y="4481122"/>
            <a:ext cx="2559464" cy="1047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63C8FA-C146-8D65-A2D9-E0FFD86F96A9}"/>
              </a:ext>
            </a:extLst>
          </p:cNvPr>
          <p:cNvSpPr txBox="1"/>
          <p:nvPr/>
        </p:nvSpPr>
        <p:spPr>
          <a:xfrm>
            <a:off x="2853573" y="5528901"/>
            <a:ext cx="3078161" cy="152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3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to handle missing values</a:t>
            </a:r>
            <a:br>
              <a:rPr lang="en-US" sz="133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133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33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TRUE</a:t>
            </a:r>
            <a:br>
              <a:rPr lang="en-US" sz="133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334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keeps 1 underscore</a:t>
            </a:r>
            <a:br>
              <a:rPr lang="en-US" sz="1334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33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FALSE</a:t>
            </a:r>
            <a:br>
              <a:rPr lang="en-US" sz="133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334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keeps multiple underscore</a:t>
            </a:r>
          </a:p>
          <a:p>
            <a:pPr defTabSz="435533">
              <a:defRPr/>
            </a:pPr>
            <a:endParaRPr lang="en-US" sz="1334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47AD1-2E8D-39AC-41BE-38B49045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72" y="714323"/>
            <a:ext cx="6484856" cy="365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DA3CA-8960-AE90-9D2C-8D57D5CF7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509" y="4534695"/>
            <a:ext cx="3515920" cy="439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B7370-451A-B8A7-A802-4760930E5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734" y="5064099"/>
            <a:ext cx="3406695" cy="3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86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8AD0C-5707-810F-938F-1EB9BB605C4E}"/>
              </a:ext>
            </a:extLst>
          </p:cNvPr>
          <p:cNvSpPr txBox="1"/>
          <p:nvPr/>
        </p:nvSpPr>
        <p:spPr>
          <a:xfrm>
            <a:off x="2784198" y="3949969"/>
            <a:ext cx="3912916" cy="141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71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Removes 3 types of spaces</a:t>
            </a:r>
          </a:p>
          <a:p>
            <a:pPr>
              <a:defRPr/>
            </a:pPr>
            <a:br>
              <a:rPr lang="en-US" sz="171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7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Leading (before First word)</a:t>
            </a:r>
          </a:p>
          <a:p>
            <a:pPr>
              <a:defRPr/>
            </a:pPr>
            <a:r>
              <a:rPr lang="en-US" sz="17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Extra between words</a:t>
            </a:r>
            <a:br>
              <a:rPr lang="en-US" sz="17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7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Trailing (after Last word)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E2863-3E9D-B933-631E-E2F25060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199" y="681032"/>
            <a:ext cx="6623603" cy="2396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968D1-8FC1-95F8-2026-A240A10B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543" y="3195250"/>
            <a:ext cx="1807259" cy="636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BFFFFE-3EED-4034-86A3-80E090F3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361" y="3949968"/>
            <a:ext cx="3212442" cy="20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874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SUBSTITUTE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58485-5BEC-B97B-60A5-1EE3D988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45" y="808279"/>
            <a:ext cx="3950441" cy="2512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66793-ADB7-B978-FA66-7378DDD9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752" y="808279"/>
            <a:ext cx="2654505" cy="407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119BC4-5F60-8C05-02EF-30E34F59D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07" y="3526054"/>
            <a:ext cx="2800669" cy="32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960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E3004-A91F-654C-2261-62734A77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357" y="815599"/>
            <a:ext cx="5155603" cy="2760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97DC7-4EEA-69A0-47B3-9F2586A17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56" y="3736082"/>
            <a:ext cx="3183923" cy="468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5E9612-5E78-29F4-288E-947EB27E54DF}"/>
              </a:ext>
            </a:extLst>
          </p:cNvPr>
          <p:cNvSpPr txBox="1"/>
          <p:nvPr/>
        </p:nvSpPr>
        <p:spPr>
          <a:xfrm>
            <a:off x="6409545" y="3779826"/>
            <a:ext cx="2839101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CHAR 10 is line break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96E5C-6586-EF7B-6632-871C2A94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358" y="4364496"/>
            <a:ext cx="3221517" cy="21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4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Check Multiple Sheets Concurrently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62E82-EBF5-B1E4-BFA8-2FBEF817D27E}"/>
              </a:ext>
            </a:extLst>
          </p:cNvPr>
          <p:cNvSpPr txBox="1"/>
          <p:nvPr/>
        </p:nvSpPr>
        <p:spPr>
          <a:xfrm>
            <a:off x="2845898" y="4667520"/>
            <a:ext cx="6656668" cy="2027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Now BOTH sheets are visible!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Makes it MUCH simpler to</a:t>
            </a:r>
          </a:p>
          <a:p>
            <a:pPr marL="326650" indent="-326650" defTabSz="435533">
              <a:buFont typeface="Wingdings" panose="05000000000000000000" pitchFamily="2" charset="2"/>
              <a:buChar char="q"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copy data</a:t>
            </a:r>
          </a:p>
          <a:p>
            <a:pPr marL="326650" indent="-326650" defTabSz="435533">
              <a:buFont typeface="Wingdings" panose="05000000000000000000" pitchFamily="2" charset="2"/>
              <a:buChar char="q"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reconcile data</a:t>
            </a:r>
          </a:p>
          <a:p>
            <a:pPr marL="326650" indent="-326650" defTabSz="435533">
              <a:buFont typeface="Wingdings" panose="05000000000000000000" pitchFamily="2" charset="2"/>
              <a:buChar char="q"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write formulas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40C30-AFCE-91A8-0726-11F27ADA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89" y="1044388"/>
            <a:ext cx="8996222" cy="31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261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8E4DE-E977-47E2-C304-68B1DC2E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88" y="615005"/>
            <a:ext cx="5438560" cy="3398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4DFB7-28E8-ECDF-BC9E-27AEF1F73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88" y="4188902"/>
            <a:ext cx="5208768" cy="52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51BE2-FCDD-FAC1-4B83-F5447F278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688" y="4884754"/>
            <a:ext cx="2019582" cy="466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C2531E-1F70-3F11-FC5E-8436DC9B2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571" y="615005"/>
            <a:ext cx="3362794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511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AF044-110F-CFA2-B144-B828E8B6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713509"/>
            <a:ext cx="3993735" cy="2843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C80D8-A506-3E03-22B3-C39A0027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38" y="713510"/>
            <a:ext cx="3589382" cy="576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BEDE80-9F47-AD08-C073-25B1767AF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751" y="3667195"/>
            <a:ext cx="3141896" cy="30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135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0B71A-4D32-444E-E52D-341E6B80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10" y="779171"/>
            <a:ext cx="3236790" cy="2840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304FF1-02F2-0671-3AE3-5820C4E5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11" y="3986912"/>
            <a:ext cx="5560953" cy="557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E5B18F-738C-3757-6F64-C0F8AB131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273" y="779170"/>
            <a:ext cx="3112519" cy="23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374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6EED3-2631-D3FA-7257-30F0A10B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80" y="1081482"/>
            <a:ext cx="6405841" cy="2292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EBBAF-455A-43E5-A709-B5B41177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80" y="3643467"/>
            <a:ext cx="1453459" cy="720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E83FEF-9FB4-4C9D-8933-F5C4DC522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079" y="4633985"/>
            <a:ext cx="2423487" cy="720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20AA2A-8BF7-3BD7-23F8-136BF4F8E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234" y="3499647"/>
            <a:ext cx="3592687" cy="253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531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Replace Position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FD2F7-8B1C-3EE3-4ED1-9533F326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2" y="979799"/>
            <a:ext cx="9246906" cy="48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571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Replace 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3FD13-A021-6D4C-070D-9F1043D0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52" y="788409"/>
            <a:ext cx="2520926" cy="2422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DEC18-AE0D-C904-BAF6-56B7B355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75" y="788408"/>
            <a:ext cx="3728452" cy="2736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141DE-A4E7-7AD7-622B-9239093A0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52" y="3643222"/>
            <a:ext cx="3728452" cy="28503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53E5E8-D052-018C-A9B0-0C933E41F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524" y="788408"/>
            <a:ext cx="3471669" cy="2399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51D8E-1CB4-6609-746D-9B5092826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524" y="3369231"/>
            <a:ext cx="3471669" cy="22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237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Start Character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8FF6-4AC3-73BE-C940-61ABA676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016" y="679386"/>
            <a:ext cx="3159969" cy="3902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98FBD-DA5D-94B9-1291-A4ADB337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858" y="4734270"/>
            <a:ext cx="5804285" cy="598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DDCA9-6784-A735-DFB1-4B3F3F57C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858" y="5484726"/>
            <a:ext cx="5805851" cy="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277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Convert Data Type – VALUE and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75479-3C1B-01E6-5488-BE54C4783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83"/>
          <a:stretch/>
        </p:blipFill>
        <p:spPr>
          <a:xfrm>
            <a:off x="3584550" y="1050004"/>
            <a:ext cx="5022900" cy="13622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99EFE7-4D39-89DE-E09B-5E761414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50" y="2631509"/>
            <a:ext cx="1797083" cy="487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CDA9D-0D61-B636-1A9A-9D9691963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509" y="2631509"/>
            <a:ext cx="1431353" cy="487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B4ED6-5A5C-91D7-1513-3E980C344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529" y="3429000"/>
            <a:ext cx="3248741" cy="2105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D57B8-CD2C-E807-D5F4-9BE7F116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882" y="3429001"/>
            <a:ext cx="3230591" cy="27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558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ROUND, ROUNDUP, ROUNDDOWN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2E1E4-ECFB-7718-3EDD-7128B14C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2" y="726148"/>
            <a:ext cx="5915900" cy="32838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F37A-20F1-27B7-2140-0F8DE66C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71" y="726147"/>
            <a:ext cx="3017163" cy="2273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CF937F-20E6-029B-CC1E-232EB07A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191" y="3238743"/>
            <a:ext cx="3266880" cy="270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3C16C-7293-7A94-9E03-D88E0DD9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271" y="4128756"/>
            <a:ext cx="3230591" cy="25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59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58680-A525-C6ED-27EE-3BB14E1C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6" y="883456"/>
            <a:ext cx="6505649" cy="23288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604061-D3A2-8C78-1216-293636BD7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26" y="3429000"/>
            <a:ext cx="3351302" cy="232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Show Changes To Turn Back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950FB0-9739-26A7-10A4-5E9332B2A843}"/>
              </a:ext>
            </a:extLst>
          </p:cNvPr>
          <p:cNvGrpSpPr/>
          <p:nvPr/>
        </p:nvGrpSpPr>
        <p:grpSpPr>
          <a:xfrm>
            <a:off x="2370285" y="887578"/>
            <a:ext cx="7526190" cy="5694394"/>
            <a:chOff x="2858202" y="980516"/>
            <a:chExt cx="6550356" cy="49560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1B207E-5712-119A-C35C-09C69BA4E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202" y="980516"/>
              <a:ext cx="6475598" cy="489696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36EDDA-233C-7852-6C46-51C6CA5AC955}"/>
                </a:ext>
              </a:extLst>
            </p:cNvPr>
            <p:cNvSpPr/>
            <p:nvPr/>
          </p:nvSpPr>
          <p:spPr>
            <a:xfrm>
              <a:off x="5330472" y="5518688"/>
              <a:ext cx="1307061" cy="26549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9DECBC6-3252-AA77-A07F-D4F600228405}"/>
                </a:ext>
              </a:extLst>
            </p:cNvPr>
            <p:cNvGrpSpPr/>
            <p:nvPr/>
          </p:nvGrpSpPr>
          <p:grpSpPr>
            <a:xfrm rot="16200000" flipV="1">
              <a:off x="6704805" y="5262720"/>
              <a:ext cx="613850" cy="733876"/>
              <a:chOff x="6396107" y="4468105"/>
              <a:chExt cx="1410844" cy="1692230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A2877D5-5E2E-7DEF-30C1-9C563F35089D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1484AAA-D034-9C51-3809-4AB22718D729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446E365-EC85-BF75-EC8B-63860082537F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26E5F16-3D71-CA85-27F5-09CFECC0B951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237E9D-06F3-F60C-8DCE-1584EC0340B3}"/>
                </a:ext>
              </a:extLst>
            </p:cNvPr>
            <p:cNvSpPr/>
            <p:nvPr/>
          </p:nvSpPr>
          <p:spPr>
            <a:xfrm>
              <a:off x="7352198" y="1501786"/>
              <a:ext cx="2056360" cy="278994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4614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787231" y="2393156"/>
              <a:ext cx="3143250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Conditional Statements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9559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0726F-800A-3563-C21C-FF264A4B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61" y="747993"/>
            <a:ext cx="5947478" cy="1902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3D7F4-435F-04FA-8DAA-87698C4A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260" y="2795441"/>
            <a:ext cx="3871755" cy="536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D54D68-5E8F-9A49-18DB-B7C56478E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260" y="3526473"/>
            <a:ext cx="3239667" cy="30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757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with 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36FA5-1078-E44B-C801-6FA6A3A9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24" y="767628"/>
            <a:ext cx="6199952" cy="2098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A8155-F990-B61D-45AE-52AD27A4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24" y="3026530"/>
            <a:ext cx="3848202" cy="8925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CD27DD-0CD9-737E-0E6C-25C9F0E4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355" y="3026530"/>
            <a:ext cx="3221517" cy="28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90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with Multiple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6C024-9CF3-9147-789F-0B98710FD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83"/>
          <a:stretch/>
        </p:blipFill>
        <p:spPr>
          <a:xfrm>
            <a:off x="2730308" y="921364"/>
            <a:ext cx="3847341" cy="2911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5C8AD-C38F-9564-63BB-CDC1B185F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79"/>
          <a:stretch/>
        </p:blipFill>
        <p:spPr>
          <a:xfrm>
            <a:off x="6701675" y="2083546"/>
            <a:ext cx="2042818" cy="825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C86E6-7069-D78D-D02A-D7103F444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68"/>
          <a:stretch/>
        </p:blipFill>
        <p:spPr>
          <a:xfrm>
            <a:off x="6701675" y="3055188"/>
            <a:ext cx="1918381" cy="777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A00AF2-074D-C80D-E185-F747E64E1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733" y="3929097"/>
            <a:ext cx="3203367" cy="2831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A4B8D-2179-C47E-AAC3-FC931567BC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276"/>
          <a:stretch/>
        </p:blipFill>
        <p:spPr>
          <a:xfrm>
            <a:off x="6701675" y="921365"/>
            <a:ext cx="2278935" cy="101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932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with AND 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3CD7F-0B46-1887-0B47-7184607C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65" y="736943"/>
            <a:ext cx="5089071" cy="3618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7EEB07-A101-6DAE-0DD4-377CB25B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463" y="4489089"/>
            <a:ext cx="4019097" cy="17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112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with AND OR with Limit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36F42-7D31-EEFE-99C3-7BA4BBBE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87" y="764963"/>
            <a:ext cx="5935426" cy="3924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9EBC5-D2B1-CF05-204A-54600C66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86" y="4783388"/>
            <a:ext cx="3240673" cy="13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424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with AND OR with Limit using 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36F42-7D31-EEFE-99C3-7BA4BBBE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3" y="757526"/>
            <a:ext cx="5164253" cy="3414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38F3AE-EDEE-7F20-B598-C6A80B26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34" y="757526"/>
            <a:ext cx="3856332" cy="3115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A331E-8C29-252D-3644-3FB0108E1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" y="4325101"/>
            <a:ext cx="4721730" cy="23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866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787231" y="2393156"/>
              <a:ext cx="3143250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06896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4CA72-4FDB-32E6-CB27-1798D9D8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40" y="737991"/>
            <a:ext cx="8971521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447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AE61D-1A58-6389-3373-7C93536EE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25"/>
          <a:stretch/>
        </p:blipFill>
        <p:spPr>
          <a:xfrm>
            <a:off x="200076" y="774878"/>
            <a:ext cx="6381648" cy="1706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1E67EA-F9F0-1090-89C6-8FED04C26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77" y="2649200"/>
            <a:ext cx="2133880" cy="58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00F249-21EC-7633-4B3A-52A2CEEC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406" y="3612914"/>
            <a:ext cx="3221517" cy="2713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E06113-7979-900B-CAEF-09062C8E4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556" y="774878"/>
            <a:ext cx="3203367" cy="26770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7C7D11-0637-5ACF-CD47-8D17E0673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76" y="3451913"/>
            <a:ext cx="2796796" cy="4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3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 Easily Between Workbooks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254D4-55B7-C4CD-9E52-D31CA8B5A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3" y="5515579"/>
            <a:ext cx="1049279" cy="1049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F88CE-5C24-FB6E-2838-79A22619E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4" y="5485545"/>
            <a:ext cx="1109346" cy="1109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EE4B0B-EBEE-CA18-A72A-594577BB58BD}"/>
              </a:ext>
            </a:extLst>
          </p:cNvPr>
          <p:cNvSpPr txBox="1"/>
          <p:nvPr/>
        </p:nvSpPr>
        <p:spPr>
          <a:xfrm>
            <a:off x="2978728" y="5409870"/>
            <a:ext cx="3541575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Windows and </a:t>
            </a:r>
          </a:p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Left / Right</a:t>
            </a: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arrow 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will shift current Excel to left side of your screen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3ACFCA-B9C5-E14F-F876-980D15A7D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225" y="817782"/>
            <a:ext cx="7067550" cy="41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609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COUNT </a:t>
            </a:r>
            <a:r>
              <a:rPr lang="en-US" sz="2286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values</a:t>
            </a:r>
            <a:endParaRPr lang="en-US" sz="2286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2E827-775C-B09D-A6A2-AE6F5A4A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42" y="1060784"/>
            <a:ext cx="9980516" cy="1444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57B146-51A7-AC72-A7E9-FE5D7306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42" y="2763669"/>
            <a:ext cx="4417696" cy="4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577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COUNTIF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500D7-BEA2-9F12-7700-05FF62F4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21" y="855455"/>
            <a:ext cx="9384360" cy="1433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19FD8-98D8-74DF-2063-A6F256B0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821" y="2460052"/>
            <a:ext cx="3839473" cy="601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33599-BE97-57ED-92D7-1F9DBBA45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821" y="3232541"/>
            <a:ext cx="3194293" cy="27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826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COUNTIFS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796EB-1D83-46A3-F9AB-4FD8F7F7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7" y="816158"/>
            <a:ext cx="11369048" cy="1504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F9C2E-70B2-3F0E-75FB-A72BC5A1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7" y="2477642"/>
            <a:ext cx="3529255" cy="8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94A8B-7421-408E-5B33-DA079D5C9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7" y="3530892"/>
            <a:ext cx="3230591" cy="28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125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COUNTIFS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788F4-5387-10A7-1E68-1E452990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58" y="815511"/>
            <a:ext cx="9455886" cy="1337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7A8EF-8B34-A323-82A5-DFE067A00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58" y="2360744"/>
            <a:ext cx="2438914" cy="19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72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SUMIFS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AF12EB-38D9-BCD5-554E-714F9101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42" y="4127073"/>
            <a:ext cx="2589347" cy="1815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3F2F33-7354-1ED2-EA07-1BD0FEAB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342" y="607418"/>
            <a:ext cx="6640848" cy="2582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F584B-2511-4CF9-5CD1-847CA2AA4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250" y="3364540"/>
            <a:ext cx="3185218" cy="317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67F75-A836-E909-4A9C-93862BC50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918" y="3359699"/>
            <a:ext cx="3238666" cy="374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A36F8-EF87-CD09-11E6-55EE1E940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050" y="3363027"/>
            <a:ext cx="2805597" cy="2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93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COUNT ERROR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526DE-46DB-7B7B-0525-7B21241C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911" y="729275"/>
            <a:ext cx="3893619" cy="3012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6F136F-8667-349A-1E39-25AF5CD88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12" y="3867778"/>
            <a:ext cx="3357756" cy="2418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768194-9613-BCBF-82A3-F9E02F07A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75" y="729275"/>
            <a:ext cx="3212442" cy="61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44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LARGE SMALL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862F7-B610-B64D-93C9-8CAA42DDE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30"/>
          <a:stretch/>
        </p:blipFill>
        <p:spPr>
          <a:xfrm>
            <a:off x="112209" y="2145039"/>
            <a:ext cx="2971287" cy="512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187A1-0BAC-BEBB-77ED-1A2BED9D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9" y="2831655"/>
            <a:ext cx="4965864" cy="435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3B04A-3DC0-FB77-E782-FC436E13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10" y="742931"/>
            <a:ext cx="6431465" cy="11939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4EB83E-776A-92DD-451B-CC2F95107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421" y="742931"/>
            <a:ext cx="2514320" cy="200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E7A65-0B75-B6DB-A626-72712BE9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422" y="742931"/>
            <a:ext cx="2759368" cy="2176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AC7FF-7729-ACAC-A895-9DAEE4D58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303" y="4112138"/>
            <a:ext cx="2935832" cy="2446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1C17F-EAD8-0428-8D31-047FA9827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82" y="4555735"/>
            <a:ext cx="2882268" cy="2002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2184F-3363-91D1-2855-3C819CCA6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5497" y="3049365"/>
            <a:ext cx="3194293" cy="266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577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OFFSET, TAKE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3B04A-3DC0-FB77-E782-FC436E13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5" y="1218221"/>
            <a:ext cx="6614530" cy="12279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29C52A-E675-FD99-7D11-2074ED56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5" y="2614741"/>
            <a:ext cx="2540914" cy="344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DFF4F-B364-F906-E3D9-955B5F8EA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4" y="4520604"/>
            <a:ext cx="3040023" cy="372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C2E1F-6224-5027-FF4F-9EC310B81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6" y="3062236"/>
            <a:ext cx="1678819" cy="362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CEE5D-B860-30C7-DCC5-650F73A79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85" y="5034034"/>
            <a:ext cx="1606221" cy="344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516A3-836D-D8DE-2578-66CDAF917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443" y="2959580"/>
            <a:ext cx="2585850" cy="3705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8C720-D168-EA40-3DF7-4D5F7A019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169" y="516180"/>
            <a:ext cx="3130770" cy="2622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00D3F4-467F-A226-25E3-40207174F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6169" y="3238500"/>
            <a:ext cx="3130770" cy="25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274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SUBTOTAL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B000B-86C7-9F50-09CA-B198833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58" y="4034512"/>
            <a:ext cx="2214225" cy="2441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52446-5B48-86AB-5570-65D69B2D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58" y="2861130"/>
            <a:ext cx="2315161" cy="567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401BE-CDEF-4B84-9E11-955BDA8DD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58" y="722372"/>
            <a:ext cx="10299884" cy="18990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D2E18B-53B7-771E-0FE8-AFEB36F4E8CA}"/>
              </a:ext>
            </a:extLst>
          </p:cNvPr>
          <p:cNvSpPr txBox="1"/>
          <p:nvPr/>
        </p:nvSpPr>
        <p:spPr>
          <a:xfrm>
            <a:off x="7987955" y="2590801"/>
            <a:ext cx="3913571" cy="196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Subtotal ignores rows that are removed from filter</a:t>
            </a:r>
            <a:endParaRPr lang="en-US" sz="190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87ABE-6E09-1D38-C882-BAD82D598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139" y="4034511"/>
            <a:ext cx="3253186" cy="24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99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SUBTOTAL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2E18B-53B7-771E-0FE8-AFEB36F4E8CA}"/>
              </a:ext>
            </a:extLst>
          </p:cNvPr>
          <p:cNvSpPr txBox="1"/>
          <p:nvPr/>
        </p:nvSpPr>
        <p:spPr>
          <a:xfrm>
            <a:off x="4725617" y="4037182"/>
            <a:ext cx="3913571" cy="149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Subtotal with 109 ignores hidden rows </a:t>
            </a:r>
            <a:r>
              <a:rPr lang="en-US" sz="3048" u="sng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also</a:t>
            </a:r>
            <a:endParaRPr lang="en-US" sz="1905" u="sng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85C18-D44D-E55C-1F46-AAAB074A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19" y="861599"/>
            <a:ext cx="7579764" cy="236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F242F-EAC5-9168-547F-292760A8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119" y="3337509"/>
            <a:ext cx="2534805" cy="588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1FA988-931D-7768-AB56-27FBAAA0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119" y="4121304"/>
            <a:ext cx="2295898" cy="24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3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 Easily Between Workbooks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E4B0B-EBEE-CA18-A72A-594577BB58BD}"/>
              </a:ext>
            </a:extLst>
          </p:cNvPr>
          <p:cNvSpPr txBox="1"/>
          <p:nvPr/>
        </p:nvSpPr>
        <p:spPr>
          <a:xfrm>
            <a:off x="2845898" y="4667520"/>
            <a:ext cx="6656668" cy="2027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Now BOTH Excel files are visible!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Makes it MUCH simpler to</a:t>
            </a:r>
          </a:p>
          <a:p>
            <a:pPr marL="326650" indent="-326650" defTabSz="435533">
              <a:buFont typeface="Wingdings" panose="05000000000000000000" pitchFamily="2" charset="2"/>
              <a:buChar char="q"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copy data</a:t>
            </a:r>
          </a:p>
          <a:p>
            <a:pPr marL="326650" indent="-326650" defTabSz="435533">
              <a:buFont typeface="Wingdings" panose="05000000000000000000" pitchFamily="2" charset="2"/>
              <a:buChar char="q"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reconcile data</a:t>
            </a:r>
          </a:p>
          <a:p>
            <a:pPr marL="326650" indent="-326650" defTabSz="435533">
              <a:buFont typeface="Wingdings" panose="05000000000000000000" pitchFamily="2" charset="2"/>
              <a:buChar char="q"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write formulas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A36BE-0004-C1B9-C727-BC72A520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47" y="1019579"/>
            <a:ext cx="8856306" cy="32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23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AGGREGATE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2E18B-53B7-771E-0FE8-AFEB36F4E8CA}"/>
              </a:ext>
            </a:extLst>
          </p:cNvPr>
          <p:cNvSpPr txBox="1"/>
          <p:nvPr/>
        </p:nvSpPr>
        <p:spPr>
          <a:xfrm>
            <a:off x="107149" y="3089730"/>
            <a:ext cx="2706532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Aggregate ignores Errors </a:t>
            </a:r>
            <a:r>
              <a:rPr lang="en-US" sz="1905" b="1" u="sng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and/or</a:t>
            </a: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Hidden Rows</a:t>
            </a:r>
            <a:endParaRPr lang="en-US" sz="1334" u="sng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B945D-A569-6E8A-80B4-2F579D03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4" y="4771665"/>
            <a:ext cx="5444817" cy="1751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874207-DB49-A8F6-F53A-4C47C05E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4" y="2563010"/>
            <a:ext cx="2877511" cy="489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95BA8-518E-8D41-D634-F1AA3937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4" y="711632"/>
            <a:ext cx="8249424" cy="1681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CB1166-AFDF-1C8B-A067-98D2EE10D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382" y="3429000"/>
            <a:ext cx="2869512" cy="30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946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787231" y="2393156"/>
              <a:ext cx="3143250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VLOOKUP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91135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Same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8372C-BB31-DE40-1CD0-D03F7C8066D7}"/>
              </a:ext>
            </a:extLst>
          </p:cNvPr>
          <p:cNvSpPr txBox="1"/>
          <p:nvPr/>
        </p:nvSpPr>
        <p:spPr>
          <a:xfrm>
            <a:off x="2833022" y="3643975"/>
            <a:ext cx="4631662" cy="214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TIPS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Dollar sign is mandatory</a:t>
            </a: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As formula will be copied down</a:t>
            </a:r>
          </a:p>
          <a:p>
            <a:pPr defTabSz="435533">
              <a:defRPr/>
            </a:pP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Writing FALSE is mandatory</a:t>
            </a:r>
            <a:b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 is the same as FALSE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B7BFF5-84EB-CBEB-46C2-CCAEAAE7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373" y="2903236"/>
            <a:ext cx="5048345" cy="521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F000C-1B76-AD0F-F3DC-3C662CBD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84" y="959707"/>
            <a:ext cx="9511434" cy="17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51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Same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8372C-BB31-DE40-1CD0-D03F7C8066D7}"/>
              </a:ext>
            </a:extLst>
          </p:cNvPr>
          <p:cNvSpPr txBox="1"/>
          <p:nvPr/>
        </p:nvSpPr>
        <p:spPr>
          <a:xfrm>
            <a:off x="175616" y="3228080"/>
            <a:ext cx="4631662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TIPS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Better to select entire column</a:t>
            </a:r>
            <a:b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This will eliminate need of dollar</a:t>
            </a:r>
            <a:b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Also, can pick new rows added later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F5A88-959E-8049-5181-5F80EC98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6" y="2408910"/>
            <a:ext cx="4810237" cy="637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4BB45-25E4-4DFF-6E1D-7FF23182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16" y="683065"/>
            <a:ext cx="10583468" cy="16109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7F399B-DFA5-3BF0-DAD5-A189A0462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77" y="2477967"/>
            <a:ext cx="3820447" cy="3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19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Approximate Match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2239D-4C5F-8B2D-C2A1-A4F842C1D1F1}"/>
              </a:ext>
            </a:extLst>
          </p:cNvPr>
          <p:cNvSpPr txBox="1"/>
          <p:nvPr/>
        </p:nvSpPr>
        <p:spPr>
          <a:xfrm>
            <a:off x="2833022" y="4733031"/>
            <a:ext cx="4631662" cy="1558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Note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is a better alternative</a:t>
            </a:r>
          </a:p>
          <a:p>
            <a:pPr defTabSz="435533">
              <a:defRPr/>
            </a:pPr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Column must be sorted A &gt; Z</a:t>
            </a:r>
          </a:p>
          <a:p>
            <a:pPr defTabSz="435533">
              <a:defRPr/>
            </a:pPr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Interval size can be non-equal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36252-5FB6-84E2-F5EA-3BF478F1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92" y="860117"/>
            <a:ext cx="6551016" cy="1572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A6FC1-07BA-EF05-1499-48F6D89A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92" y="2577080"/>
            <a:ext cx="4611539" cy="5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856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2239D-4C5F-8B2D-C2A1-A4F842C1D1F1}"/>
              </a:ext>
            </a:extLst>
          </p:cNvPr>
          <p:cNvSpPr txBox="1"/>
          <p:nvPr/>
        </p:nvSpPr>
        <p:spPr>
          <a:xfrm>
            <a:off x="3736787" y="4977665"/>
            <a:ext cx="4631662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Note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Comma (,) Breaks into column</a:t>
            </a:r>
          </a:p>
          <a:p>
            <a:pPr defTabSz="435533">
              <a:defRPr/>
            </a:pPr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Semi colon (;) Breaks into 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4137C-2170-D06B-E993-3D7B8A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38" y="3073646"/>
            <a:ext cx="4733561" cy="1743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B6719-5841-DE93-C3C9-ECCAE091A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838" y="683618"/>
            <a:ext cx="4820323" cy="2229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11D5E7-9D14-B488-5551-62367E097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31" t="22839" b="11732"/>
          <a:stretch/>
        </p:blipFill>
        <p:spPr>
          <a:xfrm>
            <a:off x="8610599" y="3073646"/>
            <a:ext cx="2904507" cy="12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55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Handle Errors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22811-A55B-46C4-BB55-51862278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34" y="2931703"/>
            <a:ext cx="3030798" cy="1894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86FFB-135C-4C40-EAB2-8E68BDAA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81" y="1107926"/>
            <a:ext cx="9617640" cy="1395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32AD7-0A5A-6D5E-2609-55418FEF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2" y="2931704"/>
            <a:ext cx="3338266" cy="22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84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Different Sheet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2DEAC-AC7B-82A7-7590-9F7E7253CB70}"/>
              </a:ext>
            </a:extLst>
          </p:cNvPr>
          <p:cNvGrpSpPr/>
          <p:nvPr/>
        </p:nvGrpSpPr>
        <p:grpSpPr>
          <a:xfrm>
            <a:off x="1828126" y="804865"/>
            <a:ext cx="8544828" cy="2947986"/>
            <a:chOff x="2766809" y="1128713"/>
            <a:chExt cx="6667462" cy="2300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B4C09D-C8E1-E15F-3C78-4C39C62D8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6809" y="1128713"/>
              <a:ext cx="6667462" cy="223637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297D65-37BE-BDA7-C625-BA163FB77933}"/>
                </a:ext>
              </a:extLst>
            </p:cNvPr>
            <p:cNvSpPr/>
            <p:nvPr/>
          </p:nvSpPr>
          <p:spPr>
            <a:xfrm>
              <a:off x="3152874" y="3143490"/>
              <a:ext cx="553034" cy="2855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646B2B-33E6-3E04-0860-77B4D6D43841}"/>
                </a:ext>
              </a:extLst>
            </p:cNvPr>
            <p:cNvSpPr/>
            <p:nvPr/>
          </p:nvSpPr>
          <p:spPr>
            <a:xfrm>
              <a:off x="7054449" y="3143490"/>
              <a:ext cx="289905" cy="2855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C6EC97-BD2B-8821-2C32-1F7E01FD4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398"/>
          <a:stretch/>
        </p:blipFill>
        <p:spPr>
          <a:xfrm>
            <a:off x="1828126" y="3986336"/>
            <a:ext cx="6363783" cy="1735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CE34E-383E-7F69-5697-73DEF244B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26" y="5972654"/>
            <a:ext cx="6363783" cy="5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364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Different Sheet using Range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50434-9ED9-51AD-6CF5-2A630B03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5" y="887977"/>
            <a:ext cx="5643838" cy="3588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CE2F49-DD21-0C8F-C39E-FEB1E6D908C5}"/>
              </a:ext>
            </a:extLst>
          </p:cNvPr>
          <p:cNvSpPr/>
          <p:nvPr/>
        </p:nvSpPr>
        <p:spPr>
          <a:xfrm>
            <a:off x="147128" y="1700814"/>
            <a:ext cx="553034" cy="2855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6CC61-83D9-190B-22F0-EDC7A6EDFEF7}"/>
              </a:ext>
            </a:extLst>
          </p:cNvPr>
          <p:cNvSpPr txBox="1"/>
          <p:nvPr/>
        </p:nvSpPr>
        <p:spPr>
          <a:xfrm>
            <a:off x="147128" y="4671284"/>
            <a:ext cx="4631662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Give Range Name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Select all Columns and give a 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F3668-3799-3877-D28A-882937B8600E}"/>
              </a:ext>
            </a:extLst>
          </p:cNvPr>
          <p:cNvSpPr txBox="1"/>
          <p:nvPr/>
        </p:nvSpPr>
        <p:spPr>
          <a:xfrm>
            <a:off x="7484138" y="3503642"/>
            <a:ext cx="4631662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Formula is now simpler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F01E1-45F0-3E86-BDD4-AD6121571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43"/>
          <a:stretch/>
        </p:blipFill>
        <p:spPr>
          <a:xfrm>
            <a:off x="5921248" y="887977"/>
            <a:ext cx="6194552" cy="1712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766AD-9EF1-407F-9DAA-441EAA8F8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48" y="2697249"/>
            <a:ext cx="6194552" cy="7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071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Different Sheet using Range 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9C50A-4737-0A57-8403-6BAB5E0527C7}"/>
              </a:ext>
            </a:extLst>
          </p:cNvPr>
          <p:cNvSpPr txBox="1"/>
          <p:nvPr/>
        </p:nvSpPr>
        <p:spPr>
          <a:xfrm>
            <a:off x="6985953" y="729279"/>
            <a:ext cx="2449381" cy="1499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52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Formulas &gt; Name Manager [Ctrl + F3]</a:t>
            </a:r>
          </a:p>
          <a:p>
            <a:pPr defTabSz="435533">
              <a:defRPr/>
            </a:pPr>
            <a:endParaRPr lang="en-US" sz="1524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524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Allows you to see a list of all named ranges in </a:t>
            </a:r>
          </a:p>
          <a:p>
            <a:pPr defTabSz="435533">
              <a:defRPr/>
            </a:pPr>
            <a:r>
              <a:rPr lang="en-US" sz="1524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one convenient place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91AE4-DB82-8726-9600-5F2057B3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0" y="844211"/>
            <a:ext cx="5474230" cy="43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7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 Easily Between Workbooks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E4B0B-EBEE-CA18-A72A-594577BB58BD}"/>
              </a:ext>
            </a:extLst>
          </p:cNvPr>
          <p:cNvSpPr txBox="1"/>
          <p:nvPr/>
        </p:nvSpPr>
        <p:spPr>
          <a:xfrm>
            <a:off x="2845898" y="4559996"/>
            <a:ext cx="6656668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also use the Screen resize Option on Windows 11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66A9FE-F37D-3036-9862-6818B82BE48E}"/>
              </a:ext>
            </a:extLst>
          </p:cNvPr>
          <p:cNvGrpSpPr/>
          <p:nvPr/>
        </p:nvGrpSpPr>
        <p:grpSpPr>
          <a:xfrm>
            <a:off x="1152136" y="1023804"/>
            <a:ext cx="9934836" cy="2876726"/>
            <a:chOff x="2756449" y="812073"/>
            <a:chExt cx="6726209" cy="19476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02E724-CD5C-4691-6AE3-34A6FBA80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449" y="853383"/>
              <a:ext cx="6679103" cy="19063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0EFC72-D9F6-ECE3-1279-81E2641446B5}"/>
                </a:ext>
              </a:extLst>
            </p:cNvPr>
            <p:cNvSpPr/>
            <p:nvPr/>
          </p:nvSpPr>
          <p:spPr>
            <a:xfrm>
              <a:off x="8197257" y="812073"/>
              <a:ext cx="1285401" cy="82931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715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265137-712C-F3B4-BC4C-380A22DCF9DA}"/>
                </a:ext>
              </a:extLst>
            </p:cNvPr>
            <p:cNvGrpSpPr/>
            <p:nvPr/>
          </p:nvGrpSpPr>
          <p:grpSpPr>
            <a:xfrm rot="14692605">
              <a:off x="7248725" y="1367223"/>
              <a:ext cx="939708" cy="1127128"/>
              <a:chOff x="6396107" y="4468105"/>
              <a:chExt cx="1410844" cy="169223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E8E78CB-8708-E4D5-A438-E5D267BE8B92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715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964EF18-C493-EABC-0091-CDE2D3D623AC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715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DAD9B30-EF47-1C5A-FD14-BBE6B2124F9C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715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28D8D92-F32F-14BD-5FDB-56AA459FE897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71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09906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Dynamic Column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F8987-218C-0C18-1702-9534BBBA3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63"/>
          <a:stretch/>
        </p:blipFill>
        <p:spPr>
          <a:xfrm>
            <a:off x="2797053" y="848352"/>
            <a:ext cx="6596383" cy="16377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70E4D0-2E91-461A-20C3-32922C48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53" y="2680361"/>
            <a:ext cx="3111052" cy="1293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1BB6F-90E6-E9FB-0D0D-D01C22884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367" y="2680361"/>
            <a:ext cx="3167069" cy="31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142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Dynamic Column Number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D5C9E-008F-F681-BC10-7BB13CD3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92" y="768614"/>
            <a:ext cx="6551016" cy="2274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21D03-5DD2-4519-1384-A769798B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93" y="3428245"/>
            <a:ext cx="6551016" cy="22184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24D477-A7E5-75E0-9697-3526A2326FEC}"/>
              </a:ext>
            </a:extLst>
          </p:cNvPr>
          <p:cNvSpPr/>
          <p:nvPr/>
        </p:nvSpPr>
        <p:spPr>
          <a:xfrm>
            <a:off x="2716656" y="689548"/>
            <a:ext cx="553034" cy="2855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8851A7-3AA1-B828-E1B4-327E54EB8025}"/>
              </a:ext>
            </a:extLst>
          </p:cNvPr>
          <p:cNvSpPr/>
          <p:nvPr/>
        </p:nvSpPr>
        <p:spPr>
          <a:xfrm>
            <a:off x="2716656" y="3356593"/>
            <a:ext cx="553034" cy="2855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A4484-A958-3BDE-77D6-C420FF32A8C2}"/>
              </a:ext>
            </a:extLst>
          </p:cNvPr>
          <p:cNvSpPr/>
          <p:nvPr/>
        </p:nvSpPr>
        <p:spPr>
          <a:xfrm>
            <a:off x="3847205" y="929692"/>
            <a:ext cx="5512357" cy="21133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AB469D-7EA1-C5BD-BA77-D7A136786CC5}"/>
              </a:ext>
            </a:extLst>
          </p:cNvPr>
          <p:cNvSpPr/>
          <p:nvPr/>
        </p:nvSpPr>
        <p:spPr>
          <a:xfrm>
            <a:off x="3832688" y="3874356"/>
            <a:ext cx="5400452" cy="163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088990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Dynamic Column Number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53A92E-5879-5F5D-BF3B-2858C6D3D441}"/>
              </a:ext>
            </a:extLst>
          </p:cNvPr>
          <p:cNvGrpSpPr/>
          <p:nvPr/>
        </p:nvGrpSpPr>
        <p:grpSpPr>
          <a:xfrm>
            <a:off x="8111430" y="874481"/>
            <a:ext cx="3829344" cy="3209100"/>
            <a:chOff x="1570548" y="3506678"/>
            <a:chExt cx="4058216" cy="34009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3A418B-9323-29A3-B726-040EC7A12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0548" y="3506678"/>
              <a:ext cx="4058216" cy="3400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E31280-809B-0FE0-BEF2-3CF2D57F2194}"/>
                </a:ext>
              </a:extLst>
            </p:cNvPr>
            <p:cNvSpPr/>
            <p:nvPr/>
          </p:nvSpPr>
          <p:spPr>
            <a:xfrm>
              <a:off x="1922997" y="5303045"/>
              <a:ext cx="965461" cy="4000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4C707-790E-7168-19D0-60727E241394}"/>
              </a:ext>
            </a:extLst>
          </p:cNvPr>
          <p:cNvGrpSpPr/>
          <p:nvPr/>
        </p:nvGrpSpPr>
        <p:grpSpPr>
          <a:xfrm>
            <a:off x="251226" y="874481"/>
            <a:ext cx="6193566" cy="2738778"/>
            <a:chOff x="2937276" y="690222"/>
            <a:chExt cx="6193566" cy="27387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67AB54-45D7-4A86-739C-76859FC6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0796" y="733815"/>
              <a:ext cx="6080046" cy="269518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A24356-3582-2509-45CD-8DDCA540E11D}"/>
                </a:ext>
              </a:extLst>
            </p:cNvPr>
            <p:cNvSpPr/>
            <p:nvPr/>
          </p:nvSpPr>
          <p:spPr>
            <a:xfrm>
              <a:off x="2937276" y="690222"/>
              <a:ext cx="517185" cy="3242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817A5-2E93-5BB7-B2B2-7740245340AB}"/>
                </a:ext>
              </a:extLst>
            </p:cNvPr>
            <p:cNvSpPr/>
            <p:nvPr/>
          </p:nvSpPr>
          <p:spPr>
            <a:xfrm>
              <a:off x="5850372" y="976518"/>
              <a:ext cx="517185" cy="6929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6E53DA-4263-608D-1D10-F7AB339E83F4}"/>
                </a:ext>
              </a:extLst>
            </p:cNvPr>
            <p:cNvSpPr/>
            <p:nvPr/>
          </p:nvSpPr>
          <p:spPr>
            <a:xfrm>
              <a:off x="7365634" y="1734912"/>
              <a:ext cx="663763" cy="84194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D2B1A9-50E0-E404-19F8-3A7B20D348BD}"/>
                </a:ext>
              </a:extLst>
            </p:cNvPr>
            <p:cNvSpPr/>
            <p:nvPr/>
          </p:nvSpPr>
          <p:spPr>
            <a:xfrm>
              <a:off x="7365634" y="2576854"/>
              <a:ext cx="1516666" cy="2812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43ED480-6EAF-13A5-7C5C-9CE89F926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46" y="4265082"/>
            <a:ext cx="8155536" cy="23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268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Multiple Columns with Number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D9F3C-9485-535C-0AD2-28B721AC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83" y="1189894"/>
            <a:ext cx="6744835" cy="23816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85A2F6-F70B-A3F1-A2AF-AC4F436DB278}"/>
              </a:ext>
            </a:extLst>
          </p:cNvPr>
          <p:cNvSpPr txBox="1"/>
          <p:nvPr/>
        </p:nvSpPr>
        <p:spPr>
          <a:xfrm>
            <a:off x="2723584" y="4216937"/>
            <a:ext cx="3221071" cy="214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choose any columns in any order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{3,4}</a:t>
            </a: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{3,4,5}</a:t>
            </a: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{4,3}</a:t>
            </a: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{3,6}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FF590-4549-1CFE-1C37-21509EE5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642" y="3705659"/>
            <a:ext cx="2273776" cy="18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916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Multiple Columns with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6DEA6-AC24-10F3-B67A-6737DD2A8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93"/>
          <a:stretch/>
        </p:blipFill>
        <p:spPr>
          <a:xfrm>
            <a:off x="1021796" y="1295680"/>
            <a:ext cx="10148410" cy="18528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1AC707-5FF8-48F1-83EB-533A1FC3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96" y="3429000"/>
            <a:ext cx="4415172" cy="19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606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– Multiple Columns with MATCH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838F7-847B-ED28-5C89-A51AA2400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33"/>
          <a:stretch/>
        </p:blipFill>
        <p:spPr>
          <a:xfrm>
            <a:off x="1532772" y="1102603"/>
            <a:ext cx="9124952" cy="1545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02ECDF-F1FF-C5DC-2B2D-C1F840D6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72" y="2899286"/>
            <a:ext cx="4798531" cy="16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78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XLOOKUP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FBFB8-4339-BAF0-9A94-B1F78E214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02"/>
          <a:stretch/>
        </p:blipFill>
        <p:spPr>
          <a:xfrm>
            <a:off x="256892" y="1047288"/>
            <a:ext cx="6687117" cy="16052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D3DBE1-97F0-1DB2-7935-70DFF74A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91" y="2914763"/>
            <a:ext cx="6058578" cy="545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258066-8004-F5A1-985C-5A6D6A421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92" y="3793263"/>
            <a:ext cx="6681829" cy="22155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FF24D9-9B53-9484-7B64-C39583B1B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402" y="1047288"/>
            <a:ext cx="4801705" cy="36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275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XLOOKUP with multiple columns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9133C-8E02-E378-0D35-BC56A210129B}"/>
              </a:ext>
            </a:extLst>
          </p:cNvPr>
          <p:cNvSpPr txBox="1"/>
          <p:nvPr/>
        </p:nvSpPr>
        <p:spPr>
          <a:xfrm>
            <a:off x="2757731" y="5432296"/>
            <a:ext cx="4631662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Note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Columns have to be in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EF70-3D40-A693-3246-9381C6E8B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09"/>
          <a:stretch/>
        </p:blipFill>
        <p:spPr>
          <a:xfrm>
            <a:off x="2712860" y="941949"/>
            <a:ext cx="6767270" cy="1398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25040C-5264-48CB-1EC0-4F55D2FE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1" y="2417374"/>
            <a:ext cx="5904266" cy="495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F9780E-3CF4-B4CC-29C8-5E9D719A7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860" y="3080146"/>
            <a:ext cx="6681829" cy="22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423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INDEX MATCH Look Left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1561F-356C-93C8-84F4-4930F7A5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12" y="758885"/>
            <a:ext cx="6698576" cy="2343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B3B1A-9B3D-AB3A-D17C-0CEF990BB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18" y="4251571"/>
            <a:ext cx="2630126" cy="837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E68797-7009-CB02-DB5C-539F4BF95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618" y="3248981"/>
            <a:ext cx="2639068" cy="856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4F939D-3F6B-508A-84DE-7F7121BDC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713" y="3312757"/>
            <a:ext cx="3121695" cy="32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856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INDEX MATCH Look Left Dynamic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5BBD8-67B6-04A1-9E8B-E9381C53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60" y="673837"/>
            <a:ext cx="6694680" cy="2324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869E7-13FE-3752-5BE0-98436F905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660" y="3153551"/>
            <a:ext cx="3711910" cy="17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1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Quick Access Toolbar (QAT) For Most Used Commands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78C6C-6E16-3CA1-3462-D3F411BE2A24}"/>
              </a:ext>
            </a:extLst>
          </p:cNvPr>
          <p:cNvSpPr txBox="1"/>
          <p:nvPr/>
        </p:nvSpPr>
        <p:spPr>
          <a:xfrm>
            <a:off x="2763717" y="4809044"/>
            <a:ext cx="6563180" cy="1382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Right click on any command &gt; Add to Quick Access Toolbar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for your most used commands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also access with Alt + [number]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B0CAF-D748-C233-B5CC-42E94C292E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1" y="1235993"/>
            <a:ext cx="6523838" cy="2683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22A35D-2E79-7BE5-1B76-703E43435D21}"/>
              </a:ext>
            </a:extLst>
          </p:cNvPr>
          <p:cNvSpPr/>
          <p:nvPr/>
        </p:nvSpPr>
        <p:spPr>
          <a:xfrm>
            <a:off x="6797972" y="1529465"/>
            <a:ext cx="486970" cy="8091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420808-A081-E1B5-EB7B-F82883A1C64D}"/>
              </a:ext>
            </a:extLst>
          </p:cNvPr>
          <p:cNvGrpSpPr/>
          <p:nvPr/>
        </p:nvGrpSpPr>
        <p:grpSpPr>
          <a:xfrm rot="10800000">
            <a:off x="3686045" y="2787159"/>
            <a:ext cx="612553" cy="734724"/>
            <a:chOff x="6396107" y="4468105"/>
            <a:chExt cx="1410844" cy="169223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BBB20BF-2CBF-AE8C-7310-2C899A984FFF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AD7E52-A246-5E1F-973B-484FD62C1F50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E04C3D-5B1B-77ED-9026-36B8C9DAADA2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04DE07-BB9D-93DD-3628-347B5CDB18EA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BDEFCB9-17E8-14DB-9FF0-C7BDD88501B9}"/>
              </a:ext>
            </a:extLst>
          </p:cNvPr>
          <p:cNvSpPr/>
          <p:nvPr/>
        </p:nvSpPr>
        <p:spPr>
          <a:xfrm>
            <a:off x="7334270" y="2032448"/>
            <a:ext cx="1425540" cy="3061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34483-1E2C-9A20-4EF7-047A7A8362CE}"/>
              </a:ext>
            </a:extLst>
          </p:cNvPr>
          <p:cNvGrpSpPr/>
          <p:nvPr/>
        </p:nvGrpSpPr>
        <p:grpSpPr>
          <a:xfrm rot="16200000">
            <a:off x="6062521" y="1712087"/>
            <a:ext cx="612553" cy="734724"/>
            <a:chOff x="6396107" y="4468105"/>
            <a:chExt cx="1410844" cy="169223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2AED0C-0C97-225E-A743-E69149E8A36D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060BE6C-E8DB-B1BB-A3BB-312D1AE213AD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EA6CC27-292B-3779-B78C-33D24D99A267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D2DDDBB-0491-B457-3AC5-B8A17CE9301A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36587122-72B8-9DFB-7326-AD06A654C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2" y="2380709"/>
            <a:ext cx="1401283" cy="39437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5F0DA88-26C1-7579-8B60-95D80695A016}"/>
              </a:ext>
            </a:extLst>
          </p:cNvPr>
          <p:cNvSpPr/>
          <p:nvPr/>
        </p:nvSpPr>
        <p:spPr>
          <a:xfrm>
            <a:off x="2909071" y="2357750"/>
            <a:ext cx="1251303" cy="3915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60934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Look Left – using XLOOKUP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826135-7FEE-40E3-976C-BFE134A6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73" y="3390316"/>
            <a:ext cx="3858099" cy="603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DBDBC-E1C5-5C63-10DE-FF74BC7A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772" y="716553"/>
            <a:ext cx="6574457" cy="24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267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A47EF9-9CB7-EA8F-92AC-DAB97B2781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99" y="772318"/>
            <a:ext cx="6696191" cy="2876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with mismatched data types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D13CD-A2EE-2A0A-5510-25B9B5FFEE6B}"/>
              </a:ext>
            </a:extLst>
          </p:cNvPr>
          <p:cNvSpPr/>
          <p:nvPr/>
        </p:nvSpPr>
        <p:spPr>
          <a:xfrm>
            <a:off x="3095018" y="1593575"/>
            <a:ext cx="1292304" cy="3520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16487-4E34-8691-79FA-F275536805A5}"/>
              </a:ext>
            </a:extLst>
          </p:cNvPr>
          <p:cNvSpPr/>
          <p:nvPr/>
        </p:nvSpPr>
        <p:spPr>
          <a:xfrm>
            <a:off x="5615870" y="2772297"/>
            <a:ext cx="987437" cy="3520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EE0B9-F34B-ABEC-D307-7C7BB1F92ACF}"/>
              </a:ext>
            </a:extLst>
          </p:cNvPr>
          <p:cNvSpPr txBox="1"/>
          <p:nvPr/>
        </p:nvSpPr>
        <p:spPr>
          <a:xfrm>
            <a:off x="2775126" y="5295698"/>
            <a:ext cx="4631662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Note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118 Text vs 118 Number</a:t>
            </a: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126 Text vs 126 Number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B21CE6-C882-1025-5428-6D431B6E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200" y="3876390"/>
            <a:ext cx="3050963" cy="13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037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with multiple column lookup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C28AF-D3D6-D530-0337-012B08059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01"/>
          <a:stretch/>
        </p:blipFill>
        <p:spPr>
          <a:xfrm>
            <a:off x="1818666" y="783630"/>
            <a:ext cx="8544094" cy="2043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E41885-5941-5C75-205F-3FA39586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66" y="3168444"/>
            <a:ext cx="4656933" cy="862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E9C39-A1E1-DD99-AA2C-451E77E1A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373" y="4265657"/>
            <a:ext cx="2597424" cy="12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560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with multiple workbooks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86F5B-FA46-D55C-DAD9-DF7F9C51E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3" y="5270668"/>
            <a:ext cx="1049279" cy="1049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2E314-391C-F549-556B-86433B2B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4" y="5240634"/>
            <a:ext cx="1109346" cy="1109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84B92-772A-4689-71FC-2B8081A76C82}"/>
              </a:ext>
            </a:extLst>
          </p:cNvPr>
          <p:cNvSpPr txBox="1"/>
          <p:nvPr/>
        </p:nvSpPr>
        <p:spPr>
          <a:xfrm>
            <a:off x="2978727" y="5164959"/>
            <a:ext cx="3719285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Windows and </a:t>
            </a:r>
          </a:p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Left arrow </a:t>
            </a:r>
          </a:p>
          <a:p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will shift current Excel to left side of your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1AADF-0DA5-9388-7AF0-2A5D5B250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66614"/>
            <a:ext cx="7620000" cy="42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408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VLOOKUP with multiple workbooks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84B92-772A-4689-71FC-2B8081A76C82}"/>
              </a:ext>
            </a:extLst>
          </p:cNvPr>
          <p:cNvSpPr txBox="1"/>
          <p:nvPr/>
        </p:nvSpPr>
        <p:spPr>
          <a:xfrm>
            <a:off x="2162175" y="5245299"/>
            <a:ext cx="4234061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Now both Excel files can be seen together</a:t>
            </a:r>
            <a:b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Much easier to write Formulas!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05A976-D24E-8659-F31A-40BEE3C6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724966"/>
            <a:ext cx="7867650" cy="44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236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BAE35-E703-F2D6-C82B-C505E5A7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2936179"/>
            <a:ext cx="4889993" cy="728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CDFAD-500D-EFFA-538D-ED514F243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660" y="3176550"/>
            <a:ext cx="4454690" cy="166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32944-CED4-272F-7D79-1ACB9311E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50" y="651731"/>
            <a:ext cx="10564699" cy="218152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65F4D4-952D-00B8-44BC-4538C03751C0}"/>
              </a:ext>
            </a:extLst>
          </p:cNvPr>
          <p:cNvCxnSpPr>
            <a:cxnSpLocks/>
          </p:cNvCxnSpPr>
          <p:nvPr/>
        </p:nvCxnSpPr>
        <p:spPr>
          <a:xfrm flipV="1">
            <a:off x="10575103" y="4006862"/>
            <a:ext cx="0" cy="1711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C74E53-4673-416C-1E28-E83AC7DBEFD5}"/>
              </a:ext>
            </a:extLst>
          </p:cNvPr>
          <p:cNvCxnSpPr>
            <a:cxnSpLocks/>
          </p:cNvCxnSpPr>
          <p:nvPr/>
        </p:nvCxnSpPr>
        <p:spPr>
          <a:xfrm flipV="1">
            <a:off x="8384353" y="4006862"/>
            <a:ext cx="0" cy="1711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44E531-D4C2-7B0C-93D8-6709AFA1A1FA}"/>
              </a:ext>
            </a:extLst>
          </p:cNvPr>
          <p:cNvSpPr txBox="1"/>
          <p:nvPr/>
        </p:nvSpPr>
        <p:spPr>
          <a:xfrm>
            <a:off x="8147927" y="5701362"/>
            <a:ext cx="472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ea typeface="Segoe UI Black" panose="020B0A02040204020203" pitchFamily="34" charset="0"/>
                <a:cs typeface="Times New Roman" panose="02020603050405020304" pitchFamily="18" charset="0"/>
              </a:rPr>
              <a:t>‘</a:t>
            </a:r>
            <a:endParaRPr lang="en-US" sz="4400" dirty="0">
              <a:solidFill>
                <a:schemeClr val="bg1"/>
              </a:solidFill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B88BE-6C6A-85F2-8632-925A40183A65}"/>
              </a:ext>
            </a:extLst>
          </p:cNvPr>
          <p:cNvSpPr txBox="1"/>
          <p:nvPr/>
        </p:nvSpPr>
        <p:spPr>
          <a:xfrm>
            <a:off x="10112870" y="5701362"/>
            <a:ext cx="924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ea typeface="Segoe UI Black" panose="020B0A02040204020203" pitchFamily="34" charset="0"/>
                <a:cs typeface="Times New Roman" panose="02020603050405020304" pitchFamily="18" charset="0"/>
              </a:rPr>
              <a:t>‘!</a:t>
            </a:r>
            <a:endParaRPr lang="en-US" sz="4400" dirty="0">
              <a:solidFill>
                <a:schemeClr val="bg1"/>
              </a:solidFill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7D1509-D3F0-2608-287F-26F070BD9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50" y="3767102"/>
            <a:ext cx="3649161" cy="29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013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Multiple Values – Old Method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6E427-5784-F006-2FD7-4D408144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4" y="2576560"/>
            <a:ext cx="6216055" cy="4927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650B-9109-689F-C409-C215600A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64" y="3476725"/>
            <a:ext cx="3817013" cy="51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89FF5-CE74-0510-59E7-1EE6ADDC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64" y="952722"/>
            <a:ext cx="10171994" cy="13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396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Multiple Values – New Method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E2B2F-77E6-50F5-D933-3E703649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92" y="2943315"/>
            <a:ext cx="3555214" cy="971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115B8-3C1E-1746-8DDA-A2368D3B9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92" y="794220"/>
            <a:ext cx="10026216" cy="1704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B3C828-5B95-B8E5-93CE-67F6C664B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92" y="4131246"/>
            <a:ext cx="3194293" cy="24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700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Multiple Values – Line Break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DD5F18-0B09-F0ED-D88F-811705F0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30" y="3654810"/>
            <a:ext cx="3839795" cy="97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741982-351A-E642-E921-0EA9EC3A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30" y="722296"/>
            <a:ext cx="8446140" cy="25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3267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Multiple Values – Top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A6FD4-412B-2A96-7D6E-01CAD89D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45" y="3285406"/>
            <a:ext cx="6342298" cy="884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CE2CE-8BBB-12F5-3C9A-C534C198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45" y="757487"/>
            <a:ext cx="10181312" cy="20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4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Copy Data From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78C6C-6E16-3CA1-3462-D3F411BE2A24}"/>
              </a:ext>
            </a:extLst>
          </p:cNvPr>
          <p:cNvSpPr txBox="1"/>
          <p:nvPr/>
        </p:nvSpPr>
        <p:spPr>
          <a:xfrm>
            <a:off x="2814410" y="5731466"/>
            <a:ext cx="656318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&gt; Picture From File / Clipboard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52B07-5061-4A54-0213-9CE35418E437}"/>
              </a:ext>
            </a:extLst>
          </p:cNvPr>
          <p:cNvGrpSpPr/>
          <p:nvPr/>
        </p:nvGrpSpPr>
        <p:grpSpPr>
          <a:xfrm>
            <a:off x="1819276" y="753600"/>
            <a:ext cx="8553450" cy="4585298"/>
            <a:chOff x="2766052" y="889669"/>
            <a:chExt cx="6659897" cy="35702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C51999-6796-8B82-43FD-FC00F7D87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6052" y="1098712"/>
              <a:ext cx="6659897" cy="3361167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4C60F10-0961-9E47-11FC-AF639B4E57B1}"/>
                </a:ext>
              </a:extLst>
            </p:cNvPr>
            <p:cNvGrpSpPr/>
            <p:nvPr/>
          </p:nvGrpSpPr>
          <p:grpSpPr>
            <a:xfrm rot="10800000">
              <a:off x="3174054" y="1806157"/>
              <a:ext cx="612553" cy="734724"/>
              <a:chOff x="6396107" y="4468105"/>
              <a:chExt cx="1410844" cy="169223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682983A-3983-9ECE-646C-89CE32AF8300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E49117F-D837-A33D-2415-64F56E497866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9DAF878-D5D2-42AE-E38D-3159C5E35BDC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2532D71-8E9B-75BB-62C1-BECF67DE28D7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F06741-C92C-EB50-C7EC-35909E1DFBDC}"/>
                </a:ext>
              </a:extLst>
            </p:cNvPr>
            <p:cNvSpPr/>
            <p:nvPr/>
          </p:nvSpPr>
          <p:spPr>
            <a:xfrm>
              <a:off x="3194990" y="1223260"/>
              <a:ext cx="1062254" cy="54303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0ABCA-039C-F8D9-E37B-4EF9AC79A66E}"/>
                </a:ext>
              </a:extLst>
            </p:cNvPr>
            <p:cNvSpPr/>
            <p:nvPr/>
          </p:nvSpPr>
          <p:spPr>
            <a:xfrm>
              <a:off x="4580200" y="1098712"/>
              <a:ext cx="228130" cy="2078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A14F71-5C44-4E30-4683-F34E5F291566}"/>
                </a:ext>
              </a:extLst>
            </p:cNvPr>
            <p:cNvGrpSpPr/>
            <p:nvPr/>
          </p:nvGrpSpPr>
          <p:grpSpPr>
            <a:xfrm rot="16200000" flipV="1">
              <a:off x="4891517" y="829656"/>
              <a:ext cx="613850" cy="733876"/>
              <a:chOff x="6396107" y="4468105"/>
              <a:chExt cx="1410844" cy="169223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E43760A-99B5-FF55-7795-F09FF4DA8953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45801B5-00E4-0F69-1DF1-C629A3B683E2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7DC1D41-6FE3-6C48-41A8-FC7A205127BE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E66D5BD-0FC4-69DB-19A1-0439B1AE7F42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54241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Multiple Values – with SUM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5AA4B-2515-5BF9-87DD-78DB601A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34" y="2534320"/>
            <a:ext cx="2285561" cy="36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5F6BC4-2B94-C560-6304-AA55CDF0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034" y="819488"/>
            <a:ext cx="9449934" cy="14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125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630069" y="2393156"/>
              <a:ext cx="3457575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DATE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3331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Date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C3601-0A63-1998-BC40-59A3198B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83" y="1060789"/>
            <a:ext cx="7245234" cy="29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390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Date Formats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CAC1F-451E-5AA3-2C2D-479B7757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29" y="803388"/>
            <a:ext cx="7496944" cy="55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775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Extract Date Parts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47920-8290-7EED-7621-B78F2A4BF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66"/>
          <a:stretch/>
        </p:blipFill>
        <p:spPr>
          <a:xfrm>
            <a:off x="964046" y="934858"/>
            <a:ext cx="10263908" cy="23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642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Extract Date Parts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47920-8290-7EED-7621-B78F2A4BF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97" r="29073"/>
          <a:stretch/>
        </p:blipFill>
        <p:spPr>
          <a:xfrm>
            <a:off x="2712365" y="640636"/>
            <a:ext cx="4799847" cy="2595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D42B7-36EA-6851-70AB-47B3E93A6340}"/>
              </a:ext>
            </a:extLst>
          </p:cNvPr>
          <p:cNvSpPr txBox="1"/>
          <p:nvPr/>
        </p:nvSpPr>
        <p:spPr>
          <a:xfrm>
            <a:off x="2712364" y="3403641"/>
            <a:ext cx="4799847" cy="1558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changes the value (it is NOT a date anymore)</a:t>
            </a:r>
            <a:br>
              <a:rPr lang="en-IN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en-IN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l"/>
            <a:r>
              <a:rPr lang="en-IN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Format only changes the appearance, not the value (it still remains a date)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3775A-8D1F-D03F-DC0F-66335616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90" y="640636"/>
            <a:ext cx="3036636" cy="25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168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Time 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BFF8-F87A-1C6B-9825-1196F66E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65" y="744507"/>
            <a:ext cx="6767270" cy="41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8450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Extract Time Parts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D27CB-7644-0125-E10E-86CF633A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65" y="972885"/>
            <a:ext cx="6767270" cy="11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48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Date and Time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216E8-05A3-8FE0-1DD0-308CF703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39" y="818332"/>
            <a:ext cx="6750923" cy="32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343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Deadline as per Working Days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1F46A-A067-48F5-4B72-4824BD0A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2" y="4539480"/>
            <a:ext cx="1997657" cy="2213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A6BDF2-86A0-84DC-FC4A-60052BC63CC9}"/>
              </a:ext>
            </a:extLst>
          </p:cNvPr>
          <p:cNvSpPr txBox="1"/>
          <p:nvPr/>
        </p:nvSpPr>
        <p:spPr>
          <a:xfrm>
            <a:off x="2251108" y="4539478"/>
            <a:ext cx="4234061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Holiday list is optional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5204A-DE7D-63A5-53ED-6C95E625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3" y="1006088"/>
            <a:ext cx="6632465" cy="1302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26B3D-813D-79AA-98D3-C0CF05383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2" y="2574640"/>
            <a:ext cx="6006053" cy="485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2005B1-7357-D8ED-2CAE-96C6ACC61E88}"/>
              </a:ext>
            </a:extLst>
          </p:cNvPr>
          <p:cNvSpPr txBox="1"/>
          <p:nvPr/>
        </p:nvSpPr>
        <p:spPr>
          <a:xfrm>
            <a:off x="141342" y="3335386"/>
            <a:ext cx="4234061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- 1 is required to make sure Start Date is included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9E5D0-3D5B-A537-EF70-819C233C6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075" y="996852"/>
            <a:ext cx="3449582" cy="403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9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76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76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76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930106" y="2393156"/>
              <a:ext cx="2857500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29" dirty="0">
                  <a:latin typeface="Arial Black" panose="020B0A04020102020204" pitchFamily="34" charset="0"/>
                  <a:cs typeface="Aharoni" panose="02010803020104030203" pitchFamily="2" charset="-79"/>
                </a:rPr>
                <a:t>General Tips - Windows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167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AI To Ask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78C6C-6E16-3CA1-3462-D3F411BE2A24}"/>
              </a:ext>
            </a:extLst>
          </p:cNvPr>
          <p:cNvSpPr txBox="1"/>
          <p:nvPr/>
        </p:nvSpPr>
        <p:spPr>
          <a:xfrm>
            <a:off x="2763717" y="5430606"/>
            <a:ext cx="6563180" cy="132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Home &gt; Analyze Data to ask questions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Natural language questions – no need to learn 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any code / syntax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create Pivot Tables / Tables directly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F3AC6-9308-A947-BD17-254F1CAE84A6}"/>
              </a:ext>
            </a:extLst>
          </p:cNvPr>
          <p:cNvGrpSpPr/>
          <p:nvPr/>
        </p:nvGrpSpPr>
        <p:grpSpPr>
          <a:xfrm>
            <a:off x="1762125" y="643072"/>
            <a:ext cx="8667750" cy="4751880"/>
            <a:chOff x="2755928" y="765610"/>
            <a:chExt cx="6680144" cy="3662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C7FFD3-2789-5F73-5DDA-3076B60AD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928" y="805578"/>
              <a:ext cx="6680144" cy="356970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FA95B9-0CD6-A700-8374-733B6F09BFAB}"/>
                </a:ext>
              </a:extLst>
            </p:cNvPr>
            <p:cNvSpPr/>
            <p:nvPr/>
          </p:nvSpPr>
          <p:spPr>
            <a:xfrm>
              <a:off x="6134639" y="953926"/>
              <a:ext cx="373447" cy="5425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E3342B-B26A-411B-2C71-54421605F4A5}"/>
                </a:ext>
              </a:extLst>
            </p:cNvPr>
            <p:cNvGrpSpPr/>
            <p:nvPr/>
          </p:nvGrpSpPr>
          <p:grpSpPr>
            <a:xfrm rot="16200000" flipV="1">
              <a:off x="6604398" y="1098031"/>
              <a:ext cx="613850" cy="733876"/>
              <a:chOff x="6396107" y="4468105"/>
              <a:chExt cx="1410844" cy="169223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BD736D2-BD27-8675-82B6-CA06CAE015EA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8952BF7-4016-5584-AE64-34009A452876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37FDD94-2D8A-6EA3-DC22-CA52006BBF92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FC1D11A-688F-571B-BA44-68F444E6C7B7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76FCB8-A7F2-1E25-F7AC-7762F5BB0371}"/>
                </a:ext>
              </a:extLst>
            </p:cNvPr>
            <p:cNvSpPr/>
            <p:nvPr/>
          </p:nvSpPr>
          <p:spPr>
            <a:xfrm>
              <a:off x="3032026" y="765610"/>
              <a:ext cx="297335" cy="22641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F92AFD-8AC8-AD35-52B6-87347CFC3C5F}"/>
                </a:ext>
              </a:extLst>
            </p:cNvPr>
            <p:cNvGrpSpPr/>
            <p:nvPr/>
          </p:nvGrpSpPr>
          <p:grpSpPr>
            <a:xfrm rot="10800000">
              <a:off x="2982036" y="1031997"/>
              <a:ext cx="612553" cy="734724"/>
              <a:chOff x="6396107" y="4468105"/>
              <a:chExt cx="1410844" cy="169223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245811A-B909-D180-B1E9-C8AD89FDCACA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045A0AB-D017-577A-4400-25E1337AC9C9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C2EBC8C-50AD-1609-F4DF-BF4C454D42ED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64D3B44-AA5C-9D06-A1CF-3633A2F3CCAF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374453-071E-7313-BB71-708D40AED2F9}"/>
                </a:ext>
              </a:extLst>
            </p:cNvPr>
            <p:cNvSpPr/>
            <p:nvPr/>
          </p:nvSpPr>
          <p:spPr>
            <a:xfrm>
              <a:off x="6544385" y="2164216"/>
              <a:ext cx="2782513" cy="226361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0929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Difference in Working Days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1F46A-A067-48F5-4B72-4824BD0A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7" y="3329805"/>
            <a:ext cx="1997657" cy="2213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A6BDF2-86A0-84DC-FC4A-60052BC63CC9}"/>
              </a:ext>
            </a:extLst>
          </p:cNvPr>
          <p:cNvSpPr txBox="1"/>
          <p:nvPr/>
        </p:nvSpPr>
        <p:spPr>
          <a:xfrm>
            <a:off x="2322823" y="3329803"/>
            <a:ext cx="4234061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Holiday list is optional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88C54-FB52-7C4C-35FC-B3FD1C06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6" y="816280"/>
            <a:ext cx="6678038" cy="120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9C280-44C6-C455-812F-DA6F7EC3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57" y="2110495"/>
            <a:ext cx="6543147" cy="526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EB0786-E492-1A83-626E-A793197FC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193" y="816279"/>
            <a:ext cx="3834001" cy="32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3857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EDATE and EOMONTH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10BC3-FCC5-1F33-8EBA-5310DC99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49" y="1176819"/>
            <a:ext cx="8536604" cy="2229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1637B-A821-E5CE-557D-F09DD6B2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234" y="4034213"/>
            <a:ext cx="3176143" cy="2549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B9B348-4C32-BA53-96E8-C17F3E864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51" y="4034212"/>
            <a:ext cx="3148919" cy="25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33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DATEDIF – Difference in Years, Months and Days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463E6-A080-48C8-6249-F50FD826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" y="865382"/>
            <a:ext cx="10053316" cy="1876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100D1-C82A-6C37-0857-0F0931BB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62" y="2944494"/>
            <a:ext cx="2555767" cy="1876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29F5E0-BB56-C369-3710-F3F963B08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1" y="2103580"/>
            <a:ext cx="3641228" cy="46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1631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DATEDIF – Convert Days to Years, Months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63ED4-D3F5-04D1-5C79-08C9147A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0" y="973752"/>
            <a:ext cx="4895919" cy="1129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9DF90-FF3C-6FA5-8E7E-CEE530E2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09" y="2293769"/>
            <a:ext cx="5986141" cy="17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039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Replace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5946F-FF09-D5C6-0323-75A8E8EF4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711"/>
          <a:stretch/>
        </p:blipFill>
        <p:spPr>
          <a:xfrm>
            <a:off x="3046712" y="960804"/>
            <a:ext cx="6098577" cy="19426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15F0FD-74EC-DD61-EB41-DA98A32D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713" y="3240447"/>
            <a:ext cx="5838612" cy="6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817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Add Hours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66C9F9-9F23-5A97-62A4-3C995ED5263E}"/>
              </a:ext>
            </a:extLst>
          </p:cNvPr>
          <p:cNvGrpSpPr/>
          <p:nvPr/>
        </p:nvGrpSpPr>
        <p:grpSpPr>
          <a:xfrm>
            <a:off x="2132595" y="933916"/>
            <a:ext cx="7926810" cy="4990168"/>
            <a:chOff x="2835757" y="919844"/>
            <a:chExt cx="6520486" cy="41048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DA4676-E62C-470C-659E-4E680B65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5757" y="919844"/>
              <a:ext cx="6520486" cy="41048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801913-2CA0-1D11-64B6-93B02D949C00}"/>
                </a:ext>
              </a:extLst>
            </p:cNvPr>
            <p:cNvSpPr/>
            <p:nvPr/>
          </p:nvSpPr>
          <p:spPr>
            <a:xfrm>
              <a:off x="6638171" y="2785545"/>
              <a:ext cx="479346" cy="19961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28762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Weekends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01913-2CA0-1D11-64B6-93B02D949C00}"/>
              </a:ext>
            </a:extLst>
          </p:cNvPr>
          <p:cNvSpPr/>
          <p:nvPr/>
        </p:nvSpPr>
        <p:spPr>
          <a:xfrm>
            <a:off x="6638171" y="2785545"/>
            <a:ext cx="479346" cy="199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9AFDA-1517-4C17-AA4E-FE47FB6F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59" y="773156"/>
            <a:ext cx="9527884" cy="3518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ACAC7-389C-DB41-914D-73853812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09" y="4968915"/>
            <a:ext cx="4736991" cy="38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5AE4BD-112C-3FEF-9BD5-3BDDE713C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875" y="4968915"/>
            <a:ext cx="1715117" cy="3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953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List of 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D76D9-E10C-296C-268B-589E7425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170" y="711260"/>
            <a:ext cx="4388178" cy="2609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AC589-0AEA-15CE-5367-EA417213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171" y="3429002"/>
            <a:ext cx="2638739" cy="11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18935-1874-4230-EC1B-34DED44E5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351" y="3429000"/>
            <a:ext cx="3157994" cy="26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00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Convert Month Name to Number to Month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0E9E6-7F95-266C-9AB8-B4015D76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65" y="838641"/>
            <a:ext cx="6767270" cy="215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FEE54-7405-DD5E-07E9-33A1A65C1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64" y="3397999"/>
            <a:ext cx="1944326" cy="469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B5D537-9886-F237-B3BE-D7D43ABF5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90" y="3397999"/>
            <a:ext cx="3811845" cy="4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145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787231" y="2393156"/>
              <a:ext cx="3143250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Pivot Tables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04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930106" y="2393156"/>
              <a:ext cx="2857500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Better Formulas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62572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Create Pivot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A4F1D-0909-0B09-2C02-30AB4BA7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622" y="1487734"/>
            <a:ext cx="6024757" cy="35702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370788C-B625-2677-BBEB-613D0042E78C}"/>
              </a:ext>
            </a:extLst>
          </p:cNvPr>
          <p:cNvGrpSpPr/>
          <p:nvPr/>
        </p:nvGrpSpPr>
        <p:grpSpPr>
          <a:xfrm flipH="1">
            <a:off x="3074548" y="368466"/>
            <a:ext cx="939636" cy="1127128"/>
            <a:chOff x="6396107" y="4468105"/>
            <a:chExt cx="1410844" cy="169223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C95387-D14E-F519-75E2-39F1D5E61761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264335F-C0D8-4240-D603-20EE653CBA9B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CC728F3-1F5D-299C-1613-24175A60D7AF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4FBFF5-11C8-E93E-527D-9A14BB247962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E5C1D-7D71-1A56-BEB4-A5D4AE6C0398}"/>
              </a:ext>
            </a:extLst>
          </p:cNvPr>
          <p:cNvSpPr/>
          <p:nvPr/>
        </p:nvSpPr>
        <p:spPr>
          <a:xfrm>
            <a:off x="3074550" y="1714600"/>
            <a:ext cx="672190" cy="6626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1E61B4-C627-A474-D5AE-97FA907997A2}"/>
              </a:ext>
            </a:extLst>
          </p:cNvPr>
          <p:cNvSpPr/>
          <p:nvPr/>
        </p:nvSpPr>
        <p:spPr>
          <a:xfrm>
            <a:off x="3074549" y="2381641"/>
            <a:ext cx="1506945" cy="2224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93618-E0FA-3441-EC03-B79E747A909A}"/>
              </a:ext>
            </a:extLst>
          </p:cNvPr>
          <p:cNvSpPr txBox="1"/>
          <p:nvPr/>
        </p:nvSpPr>
        <p:spPr>
          <a:xfrm>
            <a:off x="3074549" y="5570727"/>
            <a:ext cx="4713836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 columns should have headings</a:t>
            </a:r>
            <a:endParaRPr lang="en-US" sz="190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2657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Create Pivot Tables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93618-E0FA-3441-EC03-B79E747A909A}"/>
              </a:ext>
            </a:extLst>
          </p:cNvPr>
          <p:cNvSpPr txBox="1"/>
          <p:nvPr/>
        </p:nvSpPr>
        <p:spPr>
          <a:xfrm>
            <a:off x="2865859" y="5387345"/>
            <a:ext cx="5291452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is selected automatically</a:t>
            </a:r>
            <a:b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 sure to double check correct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FEAB6-ED1E-C18C-2ABB-588F6E0F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06" y="1726116"/>
            <a:ext cx="6587788" cy="29661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797DDD-3CBE-2229-0280-9EAE55739D36}"/>
              </a:ext>
            </a:extLst>
          </p:cNvPr>
          <p:cNvSpPr/>
          <p:nvPr/>
        </p:nvSpPr>
        <p:spPr>
          <a:xfrm>
            <a:off x="5315686" y="2758323"/>
            <a:ext cx="1679340" cy="273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CA618B-6745-5587-E66E-FDDE5581924B}"/>
              </a:ext>
            </a:extLst>
          </p:cNvPr>
          <p:cNvGrpSpPr/>
          <p:nvPr/>
        </p:nvGrpSpPr>
        <p:grpSpPr>
          <a:xfrm flipH="1">
            <a:off x="6055390" y="1562793"/>
            <a:ext cx="939636" cy="1127128"/>
            <a:chOff x="6396107" y="4468105"/>
            <a:chExt cx="1410844" cy="169223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4459DE-FBA6-2B54-7AF1-39EF7C47FBBD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53C5743-D7E4-80AD-0205-6E55C2393409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307C99-6B88-97F1-DD7D-FFF7EA1144FB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6C5DC1-9058-D884-0F26-5E5299546500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04996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43B5D-FD63-B3F1-52E1-CE2375D1C6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31" y="1546178"/>
            <a:ext cx="6575939" cy="3152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Create Pivot Tables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93618-E0FA-3441-EC03-B79E747A909A}"/>
              </a:ext>
            </a:extLst>
          </p:cNvPr>
          <p:cNvSpPr txBox="1"/>
          <p:nvPr/>
        </p:nvSpPr>
        <p:spPr>
          <a:xfrm>
            <a:off x="2865859" y="5387344"/>
            <a:ext cx="5291452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 NOT</a:t>
            </a:r>
            <a:b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select entire column</a:t>
            </a:r>
            <a:b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Otherwise blank rows will be picked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797DDD-3CBE-2229-0280-9EAE55739D36}"/>
              </a:ext>
            </a:extLst>
          </p:cNvPr>
          <p:cNvSpPr/>
          <p:nvPr/>
        </p:nvSpPr>
        <p:spPr>
          <a:xfrm>
            <a:off x="5588709" y="2942893"/>
            <a:ext cx="1542418" cy="273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CA618B-6745-5587-E66E-FDDE5581924B}"/>
              </a:ext>
            </a:extLst>
          </p:cNvPr>
          <p:cNvGrpSpPr/>
          <p:nvPr/>
        </p:nvGrpSpPr>
        <p:grpSpPr>
          <a:xfrm flipH="1">
            <a:off x="6245932" y="1810753"/>
            <a:ext cx="939636" cy="1127128"/>
            <a:chOff x="6396107" y="4468105"/>
            <a:chExt cx="1410844" cy="169223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4459DE-FBA6-2B54-7AF1-39EF7C47FBBD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53C5743-D7E4-80AD-0205-6E55C2393409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307C99-6B88-97F1-DD7D-FFF7EA1144FB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6C5DC1-9058-D884-0F26-5E5299546500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08357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Change Column 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93618-E0FA-3441-EC03-B79E747A909A}"/>
              </a:ext>
            </a:extLst>
          </p:cNvPr>
          <p:cNvSpPr txBox="1"/>
          <p:nvPr/>
        </p:nvSpPr>
        <p:spPr>
          <a:xfrm>
            <a:off x="6622259" y="1037870"/>
            <a:ext cx="2505514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change Sort Order of Columns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C20C1-AD68-6EB0-6B68-3464A20D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29" y="962874"/>
            <a:ext cx="3408076" cy="5357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7B10F3-C812-526E-E431-284E3FD174F4}"/>
              </a:ext>
            </a:extLst>
          </p:cNvPr>
          <p:cNvSpPr/>
          <p:nvPr/>
        </p:nvSpPr>
        <p:spPr>
          <a:xfrm>
            <a:off x="4179303" y="3664153"/>
            <a:ext cx="1578712" cy="4854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1E4E0-85A6-82BA-9445-C7BFCDB96A78}"/>
              </a:ext>
            </a:extLst>
          </p:cNvPr>
          <p:cNvGrpSpPr/>
          <p:nvPr/>
        </p:nvGrpSpPr>
        <p:grpSpPr>
          <a:xfrm rot="5400000" flipH="1">
            <a:off x="5915777" y="3450019"/>
            <a:ext cx="939636" cy="1127128"/>
            <a:chOff x="6396107" y="4468105"/>
            <a:chExt cx="1410844" cy="169223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596A50-8AC0-493C-7F06-CCC98DCA9B54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C6C096B-8C60-C17F-2F79-EDCB70E3E01F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9C608D-133E-C744-B44B-956CF2E43557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0BD2CE-6AC2-3A84-204E-6564A8DB05C8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0076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Show Fields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93618-E0FA-3441-EC03-B79E747A909A}"/>
              </a:ext>
            </a:extLst>
          </p:cNvPr>
          <p:cNvSpPr txBox="1"/>
          <p:nvPr/>
        </p:nvSpPr>
        <p:spPr>
          <a:xfrm>
            <a:off x="6439486" y="3429000"/>
            <a:ext cx="2940341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you select a cell outside – the Fields list does NOT appear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1F2D2-1E9F-F4C6-3ACA-0E0BD8C0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76" y="888781"/>
            <a:ext cx="3556784" cy="2346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2F3027-CF4A-0B9E-A907-CCD0CD563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8"/>
          <a:stretch/>
        </p:blipFill>
        <p:spPr>
          <a:xfrm>
            <a:off x="2812176" y="3478760"/>
            <a:ext cx="3556784" cy="27306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A1C8DF-637B-6063-1BFF-C8C783897115}"/>
              </a:ext>
            </a:extLst>
          </p:cNvPr>
          <p:cNvSpPr/>
          <p:nvPr/>
        </p:nvSpPr>
        <p:spPr>
          <a:xfrm>
            <a:off x="2741652" y="1146881"/>
            <a:ext cx="1084921" cy="1747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AFF06-D478-03A9-DFB3-BCADFE527796}"/>
              </a:ext>
            </a:extLst>
          </p:cNvPr>
          <p:cNvSpPr/>
          <p:nvPr/>
        </p:nvSpPr>
        <p:spPr>
          <a:xfrm>
            <a:off x="3959532" y="3695519"/>
            <a:ext cx="479813" cy="3226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BC620-8850-12CF-0E1D-AF7D06D31297}"/>
              </a:ext>
            </a:extLst>
          </p:cNvPr>
          <p:cNvSpPr txBox="1"/>
          <p:nvPr/>
        </p:nvSpPr>
        <p:spPr>
          <a:xfrm>
            <a:off x="6439485" y="819859"/>
            <a:ext cx="2940341" cy="1558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 sure to click on any cell within the Pivot Table range to show the PivotTable Fields list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7407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Change Data Source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4F53C7-25C9-B1C4-C99B-B371E8D448AF}"/>
              </a:ext>
            </a:extLst>
          </p:cNvPr>
          <p:cNvGrpSpPr/>
          <p:nvPr/>
        </p:nvGrpSpPr>
        <p:grpSpPr>
          <a:xfrm>
            <a:off x="1399031" y="966129"/>
            <a:ext cx="9419648" cy="3358222"/>
            <a:chOff x="2893080" y="793926"/>
            <a:chExt cx="6431549" cy="22929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3A1AA6-D1C4-A8E5-FE9B-4C2A080E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3080" y="816259"/>
              <a:ext cx="6405841" cy="227059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B59D33-216D-30F3-2ACD-2459DACC74A8}"/>
                </a:ext>
              </a:extLst>
            </p:cNvPr>
            <p:cNvSpPr/>
            <p:nvPr/>
          </p:nvSpPr>
          <p:spPr>
            <a:xfrm>
              <a:off x="8717578" y="793926"/>
              <a:ext cx="607051" cy="20415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53B16F-59EF-1AEF-908D-2F6C66DD295F}"/>
                </a:ext>
              </a:extLst>
            </p:cNvPr>
            <p:cNvSpPr/>
            <p:nvPr/>
          </p:nvSpPr>
          <p:spPr>
            <a:xfrm>
              <a:off x="6476442" y="966321"/>
              <a:ext cx="367361" cy="3584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326400-4501-4163-3DC7-B496D4E20692}"/>
                </a:ext>
              </a:extLst>
            </p:cNvPr>
            <p:cNvSpPr/>
            <p:nvPr/>
          </p:nvSpPr>
          <p:spPr>
            <a:xfrm>
              <a:off x="6476441" y="1324722"/>
              <a:ext cx="760542" cy="1500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201806-5946-DB26-BF8D-FA9841EEBD3D}"/>
              </a:ext>
            </a:extLst>
          </p:cNvPr>
          <p:cNvSpPr txBox="1"/>
          <p:nvPr/>
        </p:nvSpPr>
        <p:spPr>
          <a:xfrm>
            <a:off x="2893081" y="5090714"/>
            <a:ext cx="6431549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52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PivotTable Analyze &gt; Change Data Source &gt; Change Data Source</a:t>
            </a:r>
            <a:endParaRPr lang="en-US" sz="1524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71072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Replace Blank Cells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825A17-C7AF-7898-8D53-CC3CF141105B}"/>
              </a:ext>
            </a:extLst>
          </p:cNvPr>
          <p:cNvGrpSpPr/>
          <p:nvPr/>
        </p:nvGrpSpPr>
        <p:grpSpPr>
          <a:xfrm>
            <a:off x="2689437" y="992045"/>
            <a:ext cx="6813128" cy="4509680"/>
            <a:chOff x="123825" y="826482"/>
            <a:chExt cx="4086225" cy="27047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F86561-D496-A9B7-2428-23A0C7B5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25" y="826482"/>
              <a:ext cx="4086225" cy="27047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227B86-9EC0-0007-8810-66D0FEA38A05}"/>
                </a:ext>
              </a:extLst>
            </p:cNvPr>
            <p:cNvSpPr/>
            <p:nvPr/>
          </p:nvSpPr>
          <p:spPr>
            <a:xfrm>
              <a:off x="2953662" y="2950369"/>
              <a:ext cx="798393" cy="1384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96116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Replace Blank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4D8A8D-4DEE-49AD-7323-A42506CA9423}"/>
              </a:ext>
            </a:extLst>
          </p:cNvPr>
          <p:cNvGrpSpPr/>
          <p:nvPr/>
        </p:nvGrpSpPr>
        <p:grpSpPr>
          <a:xfrm>
            <a:off x="1908402" y="1126003"/>
            <a:ext cx="8375198" cy="4265148"/>
            <a:chOff x="2811419" y="1242973"/>
            <a:chExt cx="6569163" cy="33454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D1432C-A93A-650E-E91C-C7504261F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1419" y="1242973"/>
              <a:ext cx="6569163" cy="33454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7CDEC7-C2EA-F799-7AB9-F87352EC7E53}"/>
                </a:ext>
              </a:extLst>
            </p:cNvPr>
            <p:cNvSpPr/>
            <p:nvPr/>
          </p:nvSpPr>
          <p:spPr>
            <a:xfrm>
              <a:off x="6852364" y="3314296"/>
              <a:ext cx="1195180" cy="16081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71417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Items with no data are not shown by default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F4198-C230-FC19-73EB-D859DC203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35" y="1185554"/>
            <a:ext cx="6614530" cy="32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671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Items with no data are not shown </a:t>
            </a:r>
            <a:r>
              <a:rPr lang="en-US" sz="2286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by default</a:t>
            </a:r>
            <a:endParaRPr lang="en-US" sz="2286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A87B8-FB84-8CCD-32A3-D880B20914EF}"/>
              </a:ext>
            </a:extLst>
          </p:cNvPr>
          <p:cNvSpPr txBox="1"/>
          <p:nvPr/>
        </p:nvSpPr>
        <p:spPr>
          <a:xfrm>
            <a:off x="105843" y="4835126"/>
            <a:ext cx="6431549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52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Field Settings &gt; Layout &amp; Print &gt; Show Items with no data</a:t>
            </a:r>
            <a:endParaRPr lang="en-US" sz="1524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B5C2A6-96CB-8FB1-328F-8710FB66FDB7}"/>
              </a:ext>
            </a:extLst>
          </p:cNvPr>
          <p:cNvGrpSpPr/>
          <p:nvPr/>
        </p:nvGrpSpPr>
        <p:grpSpPr>
          <a:xfrm>
            <a:off x="1943101" y="706942"/>
            <a:ext cx="8305800" cy="5836842"/>
            <a:chOff x="2757730" y="707917"/>
            <a:chExt cx="6676541" cy="46918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61347E1-1576-8C92-60E0-2898581F0B43}"/>
                </a:ext>
              </a:extLst>
            </p:cNvPr>
            <p:cNvGrpSpPr/>
            <p:nvPr/>
          </p:nvGrpSpPr>
          <p:grpSpPr>
            <a:xfrm>
              <a:off x="2757730" y="707917"/>
              <a:ext cx="3392355" cy="2488537"/>
              <a:chOff x="591737" y="882849"/>
              <a:chExt cx="6015838" cy="441305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DDD1369-B5E3-AC7F-6488-549C7DD95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737" y="882849"/>
                <a:ext cx="6015838" cy="4413052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389AC0-1C2D-D5C0-C0FE-42C01B1EADAC}"/>
                  </a:ext>
                </a:extLst>
              </p:cNvPr>
              <p:cNvSpPr/>
              <p:nvPr/>
            </p:nvSpPr>
            <p:spPr>
              <a:xfrm>
                <a:off x="4469863" y="4561917"/>
                <a:ext cx="1254662" cy="20693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35533">
                  <a:defRPr/>
                </a:pPr>
                <a:endParaRPr lang="en-IN" sz="171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0C8AEA-451C-B260-DA54-939CBCB5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33" y="2373611"/>
              <a:ext cx="3087538" cy="302619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736991-04F7-9824-C33A-F8247A3DD153}"/>
                </a:ext>
              </a:extLst>
            </p:cNvPr>
            <p:cNvSpPr/>
            <p:nvPr/>
          </p:nvSpPr>
          <p:spPr>
            <a:xfrm>
              <a:off x="5089795" y="2927734"/>
              <a:ext cx="707508" cy="11669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FDFE55-0A76-A1CB-D349-F94F5C9E1DB9}"/>
                </a:ext>
              </a:extLst>
            </p:cNvPr>
            <p:cNvSpPr/>
            <p:nvPr/>
          </p:nvSpPr>
          <p:spPr>
            <a:xfrm>
              <a:off x="6450809" y="4246590"/>
              <a:ext cx="1145331" cy="1532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54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FORMULATEXT To See Formula </a:t>
            </a:r>
          </a:p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Next To The 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4C93C-C2E5-6627-2F1E-F03B14BB3DA6}"/>
              </a:ext>
            </a:extLst>
          </p:cNvPr>
          <p:cNvSpPr txBox="1"/>
          <p:nvPr/>
        </p:nvSpPr>
        <p:spPr>
          <a:xfrm>
            <a:off x="3193373" y="3820600"/>
            <a:ext cx="5805256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FORMULATEXT </a:t>
            </a:r>
          </a:p>
          <a:p>
            <a:pPr algn="ct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see formula in a 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951BE-3C90-450B-58FC-626023AD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202067"/>
            <a:ext cx="8401050" cy="24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845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Move PivotTable Fields Pane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0A7FD-66D5-9489-AE73-C2CF845D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450" y="850358"/>
            <a:ext cx="5233100" cy="2469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9F390-DBC6-7D2A-5ED2-7EDE41BA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451" y="3567609"/>
            <a:ext cx="5233100" cy="2529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4785C7-21CD-5F7C-5CF7-BEF3C39A8F7B}"/>
              </a:ext>
            </a:extLst>
          </p:cNvPr>
          <p:cNvSpPr/>
          <p:nvPr/>
        </p:nvSpPr>
        <p:spPr>
          <a:xfrm>
            <a:off x="7549865" y="850358"/>
            <a:ext cx="1162685" cy="24699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ABA11-5144-20D8-0E7C-B01B08F655F9}"/>
              </a:ext>
            </a:extLst>
          </p:cNvPr>
          <p:cNvSpPr/>
          <p:nvPr/>
        </p:nvSpPr>
        <p:spPr>
          <a:xfrm>
            <a:off x="5853135" y="3755538"/>
            <a:ext cx="1763421" cy="23411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56782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9E9B4-3D4D-C021-68DB-B72A48A8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25" y="841023"/>
            <a:ext cx="5396252" cy="4580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2ECD72-ABC2-92AB-FB0E-DA943217C73C}"/>
              </a:ext>
            </a:extLst>
          </p:cNvPr>
          <p:cNvSpPr/>
          <p:nvPr/>
        </p:nvSpPr>
        <p:spPr>
          <a:xfrm>
            <a:off x="7710768" y="3677371"/>
            <a:ext cx="999136" cy="16154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48A6-40FB-AA23-B456-B54ADC254FCF}"/>
              </a:ext>
            </a:extLst>
          </p:cNvPr>
          <p:cNvSpPr/>
          <p:nvPr/>
        </p:nvSpPr>
        <p:spPr>
          <a:xfrm>
            <a:off x="6157246" y="3677372"/>
            <a:ext cx="1553522" cy="2242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320857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Refresh Pivot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00A83-7C56-96AA-58FA-6A359D3C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273" y="990331"/>
            <a:ext cx="5995454" cy="36333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C99DB0-8016-DD96-AA42-F7769A837A1C}"/>
              </a:ext>
            </a:extLst>
          </p:cNvPr>
          <p:cNvSpPr/>
          <p:nvPr/>
        </p:nvSpPr>
        <p:spPr>
          <a:xfrm>
            <a:off x="6736432" y="1747756"/>
            <a:ext cx="669168" cy="2242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1A53A-C8A4-5FB1-3197-FE655A6D812A}"/>
              </a:ext>
            </a:extLst>
          </p:cNvPr>
          <p:cNvSpPr/>
          <p:nvPr/>
        </p:nvSpPr>
        <p:spPr>
          <a:xfrm>
            <a:off x="8156422" y="990331"/>
            <a:ext cx="937305" cy="2141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D3876-AF44-8765-CDEA-B6E5FBA71B67}"/>
              </a:ext>
            </a:extLst>
          </p:cNvPr>
          <p:cNvSpPr txBox="1"/>
          <p:nvPr/>
        </p:nvSpPr>
        <p:spPr>
          <a:xfrm>
            <a:off x="2880226" y="5399806"/>
            <a:ext cx="6431549" cy="73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419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 + F5</a:t>
            </a:r>
            <a:endParaRPr lang="en-US" sz="419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0280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Clear All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D6A5A-B5DC-CE59-066A-D95E91B0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839" y="870124"/>
            <a:ext cx="6218323" cy="3035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79850-A44B-F376-F88D-B295F51129B5}"/>
              </a:ext>
            </a:extLst>
          </p:cNvPr>
          <p:cNvSpPr/>
          <p:nvPr/>
        </p:nvSpPr>
        <p:spPr>
          <a:xfrm>
            <a:off x="7416939" y="2450946"/>
            <a:ext cx="839295" cy="2242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5D2B09-ADCD-EF01-1E32-28A47922A6B3}"/>
              </a:ext>
            </a:extLst>
          </p:cNvPr>
          <p:cNvSpPr/>
          <p:nvPr/>
        </p:nvSpPr>
        <p:spPr>
          <a:xfrm>
            <a:off x="7888756" y="881848"/>
            <a:ext cx="880125" cy="2242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977154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Change Label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8F2B3-22FF-B4D0-F244-FE25C76C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62" y="1137756"/>
            <a:ext cx="3186028" cy="2589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73B376-4E83-5DE9-6163-5BA2133B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809" y="1137756"/>
            <a:ext cx="3155529" cy="25891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93F842-91D7-CCB1-3A4C-599ED48F0A29}"/>
              </a:ext>
            </a:extLst>
          </p:cNvPr>
          <p:cNvSpPr/>
          <p:nvPr/>
        </p:nvSpPr>
        <p:spPr>
          <a:xfrm>
            <a:off x="3259439" y="2283784"/>
            <a:ext cx="1446058" cy="280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28A2C-58FA-D41A-2C18-9BF71B3C1CE3}"/>
              </a:ext>
            </a:extLst>
          </p:cNvPr>
          <p:cNvSpPr/>
          <p:nvPr/>
        </p:nvSpPr>
        <p:spPr>
          <a:xfrm>
            <a:off x="6544021" y="2283784"/>
            <a:ext cx="1446058" cy="280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9693338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Items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87FFE-19C9-97B7-451A-BB3D3EDC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734" y="759485"/>
            <a:ext cx="3504933" cy="4846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1857D7-4249-8E5E-F4C9-077CBD7DF304}"/>
              </a:ext>
            </a:extLst>
          </p:cNvPr>
          <p:cNvSpPr/>
          <p:nvPr/>
        </p:nvSpPr>
        <p:spPr>
          <a:xfrm>
            <a:off x="3146241" y="2229343"/>
            <a:ext cx="1141879" cy="4866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1CC95-817C-EE9E-8773-9E8B0D394DC9}"/>
              </a:ext>
            </a:extLst>
          </p:cNvPr>
          <p:cNvSpPr/>
          <p:nvPr/>
        </p:nvSpPr>
        <p:spPr>
          <a:xfrm>
            <a:off x="4324414" y="4051287"/>
            <a:ext cx="1141879" cy="2139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D13EBE-E29E-13F1-C5E5-98C5853DC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57" y="759485"/>
            <a:ext cx="2938709" cy="26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8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Show Details Behind a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DCB3-61E0-FDD5-29B6-36DDB6E4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97" y="925076"/>
            <a:ext cx="3021874" cy="2976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1C986-BB96-B8B3-B076-577D52058354}"/>
              </a:ext>
            </a:extLst>
          </p:cNvPr>
          <p:cNvSpPr/>
          <p:nvPr/>
        </p:nvSpPr>
        <p:spPr>
          <a:xfrm>
            <a:off x="4683721" y="2094966"/>
            <a:ext cx="1249714" cy="3004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3785BF-D3AE-9F1B-ECEA-C591C5E98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98" y="4223553"/>
            <a:ext cx="6338442" cy="20085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AABB5AE-E60F-926B-D775-093FEE6907E0}"/>
              </a:ext>
            </a:extLst>
          </p:cNvPr>
          <p:cNvGrpSpPr/>
          <p:nvPr/>
        </p:nvGrpSpPr>
        <p:grpSpPr>
          <a:xfrm>
            <a:off x="6096000" y="2171308"/>
            <a:ext cx="939636" cy="1127128"/>
            <a:chOff x="6396107" y="4468105"/>
            <a:chExt cx="1410844" cy="169223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5D29E3-2A60-50ED-FA08-880B49F74754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2407F1-B626-1386-568E-4C2AA969EF07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CB7FE40-BC11-AF38-D60F-93AFEBA60B08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F0443-7B43-3D3D-D002-F7AD176E23AF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2284EB-2738-F8D9-53B1-C970B51AC9B8}"/>
              </a:ext>
            </a:extLst>
          </p:cNvPr>
          <p:cNvSpPr txBox="1"/>
          <p:nvPr/>
        </p:nvSpPr>
        <p:spPr>
          <a:xfrm>
            <a:off x="7052067" y="892383"/>
            <a:ext cx="2450499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Double click </a:t>
            </a:r>
          </a:p>
          <a:p>
            <a:pPr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see values behind a cell</a:t>
            </a:r>
          </a:p>
        </p:txBody>
      </p:sp>
    </p:spTree>
    <p:extLst>
      <p:ext uri="{BB962C8B-B14F-4D97-AF65-F5344CB8AC3E}">
        <p14:creationId xmlns:p14="http://schemas.microsoft.com/office/powerpoint/2010/main" val="145658269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Option can be turned off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F02082-18B4-1EF3-9C5F-FAD72817CA48}"/>
              </a:ext>
            </a:extLst>
          </p:cNvPr>
          <p:cNvGrpSpPr/>
          <p:nvPr/>
        </p:nvGrpSpPr>
        <p:grpSpPr>
          <a:xfrm>
            <a:off x="2842803" y="767118"/>
            <a:ext cx="2882074" cy="2661882"/>
            <a:chOff x="184552" y="805296"/>
            <a:chExt cx="4219724" cy="38973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C71F08-DF64-D373-21EC-B5EF99D4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552" y="805296"/>
              <a:ext cx="4219724" cy="389733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2BA0EB-8E74-3FCC-7D93-33D07769B10F}"/>
                </a:ext>
              </a:extLst>
            </p:cNvPr>
            <p:cNvSpPr/>
            <p:nvPr/>
          </p:nvSpPr>
          <p:spPr>
            <a:xfrm>
              <a:off x="2207418" y="4212431"/>
              <a:ext cx="1240631" cy="16430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482DBF-29DA-B6BC-0434-D960DE1D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999" y="2564757"/>
            <a:ext cx="3525272" cy="361937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11326D0-E494-7121-E822-F1CE8A51C939}"/>
              </a:ext>
            </a:extLst>
          </p:cNvPr>
          <p:cNvSpPr/>
          <p:nvPr/>
        </p:nvSpPr>
        <p:spPr>
          <a:xfrm>
            <a:off x="6069353" y="3626502"/>
            <a:ext cx="1058751" cy="1419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608732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166D9-E231-67A6-F557-D666C0C9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90" y="1105064"/>
            <a:ext cx="6369021" cy="4037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Two Fields can also be kept in “Values”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ECD72-ABC2-92AB-FB0E-DA943217C73C}"/>
              </a:ext>
            </a:extLst>
          </p:cNvPr>
          <p:cNvSpPr/>
          <p:nvPr/>
        </p:nvSpPr>
        <p:spPr>
          <a:xfrm>
            <a:off x="7857360" y="4052207"/>
            <a:ext cx="1317558" cy="4845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48A6-40FB-AA23-B456-B54ADC254FCF}"/>
              </a:ext>
            </a:extLst>
          </p:cNvPr>
          <p:cNvSpPr/>
          <p:nvPr/>
        </p:nvSpPr>
        <p:spPr>
          <a:xfrm>
            <a:off x="7857360" y="3316898"/>
            <a:ext cx="1317558" cy="3079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E5271-27DD-5C58-9A1E-689E3ABAD266}"/>
              </a:ext>
            </a:extLst>
          </p:cNvPr>
          <p:cNvSpPr txBox="1"/>
          <p:nvPr/>
        </p:nvSpPr>
        <p:spPr>
          <a:xfrm>
            <a:off x="2911491" y="5352912"/>
            <a:ext cx="4945869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Note: </a:t>
            </a:r>
          </a:p>
          <a:p>
            <a:pPr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“Values” in “Columns” comes automatically whenever 2 or more Fields are kept in “Values”</a:t>
            </a:r>
          </a:p>
        </p:txBody>
      </p:sp>
    </p:spTree>
    <p:extLst>
      <p:ext uri="{BB962C8B-B14F-4D97-AF65-F5344CB8AC3E}">
        <p14:creationId xmlns:p14="http://schemas.microsoft.com/office/powerpoint/2010/main" val="11143885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Dates can be Grouped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31FAD-6148-3FAF-BDEC-F7E0617B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512" y="825682"/>
            <a:ext cx="4074538" cy="34023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05C0F0-63D0-346B-FB98-A1CE9C701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31" y="825683"/>
            <a:ext cx="2431683" cy="27078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912BE1-6E40-5E85-DFBE-7A6A1039CF5E}"/>
              </a:ext>
            </a:extLst>
          </p:cNvPr>
          <p:cNvSpPr/>
          <p:nvPr/>
        </p:nvSpPr>
        <p:spPr>
          <a:xfrm>
            <a:off x="3492860" y="3221233"/>
            <a:ext cx="689404" cy="1722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53605-654C-912A-9AA3-0FA081813FE0}"/>
              </a:ext>
            </a:extLst>
          </p:cNvPr>
          <p:cNvSpPr/>
          <p:nvPr/>
        </p:nvSpPr>
        <p:spPr>
          <a:xfrm>
            <a:off x="6001662" y="3180238"/>
            <a:ext cx="1018316" cy="5330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14A3D7-3302-4979-F1CA-FEDB6C3645EC}"/>
              </a:ext>
            </a:extLst>
          </p:cNvPr>
          <p:cNvSpPr/>
          <p:nvPr/>
        </p:nvSpPr>
        <p:spPr>
          <a:xfrm>
            <a:off x="7179970" y="3243988"/>
            <a:ext cx="1069457" cy="5555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8751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Check Result Of Intermediate Steps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9AA738-CA79-9F6C-8AFF-E6FAC05AF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01" y="3240850"/>
            <a:ext cx="1363401" cy="13634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4C6C084-D8D8-2461-ADE9-35449850DA6C}"/>
              </a:ext>
            </a:extLst>
          </p:cNvPr>
          <p:cNvGrpSpPr/>
          <p:nvPr/>
        </p:nvGrpSpPr>
        <p:grpSpPr>
          <a:xfrm rot="8100000">
            <a:off x="4146360" y="3182181"/>
            <a:ext cx="939708" cy="1127128"/>
            <a:chOff x="6396107" y="4468105"/>
            <a:chExt cx="1410844" cy="169223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8630F6D-5BFC-5450-C5A1-096617FF06C3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AD6AA15-179E-7FCE-EC3B-39E5C733A4CF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A172C3-EEF1-8A3A-9C34-DFA72DFF70F6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5ECEFA-5F53-9511-C175-8C21C96B62BE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CD35C5-BD56-A361-FF98-C51939AAAD1C}"/>
              </a:ext>
            </a:extLst>
          </p:cNvPr>
          <p:cNvGrpSpPr/>
          <p:nvPr/>
        </p:nvGrpSpPr>
        <p:grpSpPr>
          <a:xfrm rot="2700000" flipV="1">
            <a:off x="7105601" y="3175049"/>
            <a:ext cx="939636" cy="1128249"/>
            <a:chOff x="6396107" y="4468105"/>
            <a:chExt cx="1410844" cy="169223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3CFFB2-20BC-E9F0-88F2-1240F217A8A2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F725B6-BDB4-6C91-6BFC-451FD3A74B64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8D6D6DB-0173-E004-5271-893E7C92A958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568DF5-35B6-F4F6-FAF8-2C39F1FAFE6A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296E3D5-0F08-A9CB-53C9-7C644821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186" y="765828"/>
            <a:ext cx="3066974" cy="27709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699CBC-73FF-043A-E9FF-72459012B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24" y="758857"/>
            <a:ext cx="3070920" cy="27788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1CD48C-83B6-4113-72F2-8AE03D0D93BD}"/>
              </a:ext>
            </a:extLst>
          </p:cNvPr>
          <p:cNvSpPr txBox="1"/>
          <p:nvPr/>
        </p:nvSpPr>
        <p:spPr>
          <a:xfrm>
            <a:off x="3739083" y="4832083"/>
            <a:ext cx="4713836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Press F9 </a:t>
            </a:r>
          </a:p>
          <a:p>
            <a:pPr algn="ct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see the intermediary result of the selected part of the formula</a:t>
            </a:r>
            <a:b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Helps immensely to write and debug complex formulas</a:t>
            </a:r>
          </a:p>
        </p:txBody>
      </p:sp>
    </p:spTree>
    <p:extLst>
      <p:ext uri="{BB962C8B-B14F-4D97-AF65-F5344CB8AC3E}">
        <p14:creationId xmlns:p14="http://schemas.microsoft.com/office/powerpoint/2010/main" val="226946086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Shift Year and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03829-6C72-37DC-25FA-19D0EED9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18" y="1035152"/>
            <a:ext cx="6608364" cy="33019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CDA047-2AB2-6337-DB41-882363ABB93C}"/>
              </a:ext>
            </a:extLst>
          </p:cNvPr>
          <p:cNvSpPr/>
          <p:nvPr/>
        </p:nvSpPr>
        <p:spPr>
          <a:xfrm>
            <a:off x="7661923" y="2825853"/>
            <a:ext cx="1636182" cy="9509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63798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Insert Slicer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783B5-9E1E-FF71-0CE6-243E243D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35" y="1061098"/>
            <a:ext cx="6551930" cy="13067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7FAD48-57F6-8BD6-ACCD-25B3E7BDFAC5}"/>
              </a:ext>
            </a:extLst>
          </p:cNvPr>
          <p:cNvSpPr/>
          <p:nvPr/>
        </p:nvSpPr>
        <p:spPr>
          <a:xfrm>
            <a:off x="7171958" y="1061098"/>
            <a:ext cx="1194042" cy="3384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A94CFD-1AAD-DDE7-EE93-61A80741414F}"/>
              </a:ext>
            </a:extLst>
          </p:cNvPr>
          <p:cNvSpPr/>
          <p:nvPr/>
        </p:nvSpPr>
        <p:spPr>
          <a:xfrm>
            <a:off x="2810962" y="1403217"/>
            <a:ext cx="944850" cy="2572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E27547-B10A-04AD-C703-F72DDDFE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63" y="2610457"/>
            <a:ext cx="6561004" cy="33931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2DEC0A-6702-D060-AEBF-152AC4CBB36B}"/>
              </a:ext>
            </a:extLst>
          </p:cNvPr>
          <p:cNvSpPr/>
          <p:nvPr/>
        </p:nvSpPr>
        <p:spPr>
          <a:xfrm>
            <a:off x="7469112" y="4831602"/>
            <a:ext cx="1194042" cy="1682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42252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Slicer is same as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28CDA-340E-26CF-7503-944C30E1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52" y="833994"/>
            <a:ext cx="6659897" cy="4740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24AA1D-567A-8A69-1FB2-D0D50845E9A7}"/>
              </a:ext>
            </a:extLst>
          </p:cNvPr>
          <p:cNvSpPr/>
          <p:nvPr/>
        </p:nvSpPr>
        <p:spPr>
          <a:xfrm>
            <a:off x="5119094" y="1383698"/>
            <a:ext cx="1694463" cy="17920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344AA-DED5-DAD7-AE83-93086F4C20A4}"/>
              </a:ext>
            </a:extLst>
          </p:cNvPr>
          <p:cNvSpPr/>
          <p:nvPr/>
        </p:nvSpPr>
        <p:spPr>
          <a:xfrm>
            <a:off x="6997294" y="3366243"/>
            <a:ext cx="1150057" cy="3901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74B1E4-DABA-DAFB-84C0-8C2AD27F8C18}"/>
              </a:ext>
            </a:extLst>
          </p:cNvPr>
          <p:cNvSpPr/>
          <p:nvPr/>
        </p:nvSpPr>
        <p:spPr>
          <a:xfrm>
            <a:off x="3023132" y="1034372"/>
            <a:ext cx="1848711" cy="2491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6124450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Choose Sheets the Slicer syncs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43486-5A59-B69C-E27D-651550A7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65" y="1182545"/>
            <a:ext cx="6767270" cy="3565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0510B-87F7-E520-CD3F-5F33BDE34D50}"/>
              </a:ext>
            </a:extLst>
          </p:cNvPr>
          <p:cNvSpPr/>
          <p:nvPr/>
        </p:nvSpPr>
        <p:spPr>
          <a:xfrm>
            <a:off x="9140893" y="1090469"/>
            <a:ext cx="338742" cy="3384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B4BFE-7D49-9F85-F6D8-92270F7EC44C}"/>
              </a:ext>
            </a:extLst>
          </p:cNvPr>
          <p:cNvSpPr/>
          <p:nvPr/>
        </p:nvSpPr>
        <p:spPr>
          <a:xfrm>
            <a:off x="3497220" y="1389892"/>
            <a:ext cx="512648" cy="5276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BED949-D88F-15D6-E9E2-FEE1B2DA3FB1}"/>
              </a:ext>
            </a:extLst>
          </p:cNvPr>
          <p:cNvSpPr/>
          <p:nvPr/>
        </p:nvSpPr>
        <p:spPr>
          <a:xfrm>
            <a:off x="6606380" y="2763004"/>
            <a:ext cx="2203331" cy="16739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231842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Insert Blank Line after Each Item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6DBD7-19D3-4932-6C51-48933D3F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405" y="890763"/>
            <a:ext cx="4771191" cy="53279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1DA07B-801B-1D8B-59D9-48ABBEDC8843}"/>
              </a:ext>
            </a:extLst>
          </p:cNvPr>
          <p:cNvSpPr/>
          <p:nvPr/>
        </p:nvSpPr>
        <p:spPr>
          <a:xfrm>
            <a:off x="8081116" y="827256"/>
            <a:ext cx="400480" cy="3384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6C37D-BC47-8848-820A-D162FD85EEBB}"/>
              </a:ext>
            </a:extLst>
          </p:cNvPr>
          <p:cNvSpPr/>
          <p:nvPr/>
        </p:nvSpPr>
        <p:spPr>
          <a:xfrm>
            <a:off x="4992521" y="1121318"/>
            <a:ext cx="400480" cy="6062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871233-82F0-6D03-40F2-A7C8C623D7D3}"/>
              </a:ext>
            </a:extLst>
          </p:cNvPr>
          <p:cNvSpPr/>
          <p:nvPr/>
        </p:nvSpPr>
        <p:spPr>
          <a:xfrm>
            <a:off x="4992521" y="1727581"/>
            <a:ext cx="1876688" cy="3169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9312922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931B9-BCAF-4661-0956-BF40004A86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53" y="770116"/>
            <a:ext cx="5308697" cy="5317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Hide Items Faster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6C37D-BC47-8848-820A-D162FD85EEBB}"/>
              </a:ext>
            </a:extLst>
          </p:cNvPr>
          <p:cNvSpPr/>
          <p:nvPr/>
        </p:nvSpPr>
        <p:spPr>
          <a:xfrm>
            <a:off x="6550428" y="5070390"/>
            <a:ext cx="1596924" cy="2480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871233-82F0-6D03-40F2-A7C8C623D7D3}"/>
              </a:ext>
            </a:extLst>
          </p:cNvPr>
          <p:cNvSpPr/>
          <p:nvPr/>
        </p:nvSpPr>
        <p:spPr>
          <a:xfrm>
            <a:off x="4529776" y="4491348"/>
            <a:ext cx="2020652" cy="2480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717401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355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355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355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630069" y="2393156"/>
              <a:ext cx="3457575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355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Aharoni" panose="02010803020104030203" pitchFamily="2" charset="-79"/>
                </a:rPr>
                <a:t>CONDITIONAL FORMATTING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29062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Conditional Formatting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8CF57-172A-1025-99CF-B75DB3F7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4" y="743629"/>
            <a:ext cx="2228852" cy="3980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2156B-C14F-A6EE-EA3D-A918B8F0EFF8}"/>
              </a:ext>
            </a:extLst>
          </p:cNvPr>
          <p:cNvSpPr txBox="1"/>
          <p:nvPr/>
        </p:nvSpPr>
        <p:spPr>
          <a:xfrm>
            <a:off x="3978969" y="5245299"/>
            <a:ext cx="4234061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Home &gt; Conditional Formatting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4158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Highlight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F6879-C57D-2812-E0D4-742511D2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023" y="780779"/>
            <a:ext cx="3781953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557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Highlight Cells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EBAD4-0F56-E3DF-0AA8-A1FEFD04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" y="666389"/>
            <a:ext cx="5994165" cy="388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C9318-5B19-BEF0-471B-75FF8F916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42" y="666389"/>
            <a:ext cx="5306165" cy="513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22446-4C53-16D3-F09C-04DDDC669CBC}"/>
              </a:ext>
            </a:extLst>
          </p:cNvPr>
          <p:cNvSpPr txBox="1"/>
          <p:nvPr/>
        </p:nvSpPr>
        <p:spPr>
          <a:xfrm>
            <a:off x="70880" y="4902399"/>
            <a:ext cx="4234061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choose Custom Format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35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Check Result Of Intermediate Steps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1CD48C-83B6-4113-72F2-8AE03D0D93BD}"/>
              </a:ext>
            </a:extLst>
          </p:cNvPr>
          <p:cNvSpPr txBox="1"/>
          <p:nvPr/>
        </p:nvSpPr>
        <p:spPr>
          <a:xfrm>
            <a:off x="3739083" y="4832085"/>
            <a:ext cx="4713836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also be seen when you hover over the cell / part of the formula</a:t>
            </a:r>
            <a:endParaRPr lang="en-US" sz="190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78CC3-E718-3998-3804-0C7460EE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06" y="1634505"/>
            <a:ext cx="3604404" cy="248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3582D7-1C71-85F2-200C-8A0ECF4D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30" y="1631644"/>
            <a:ext cx="3270220" cy="250637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975D05-B206-6174-6C82-5D5B51EB9DBE}"/>
              </a:ext>
            </a:extLst>
          </p:cNvPr>
          <p:cNvGrpSpPr/>
          <p:nvPr/>
        </p:nvGrpSpPr>
        <p:grpSpPr>
          <a:xfrm rot="18900000">
            <a:off x="7068819" y="568326"/>
            <a:ext cx="939708" cy="1127128"/>
            <a:chOff x="6396107" y="4468105"/>
            <a:chExt cx="1410844" cy="169223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E5774-BB6D-D2A2-08D6-230B1D10A7DC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9BCBF9-9A30-4786-1065-EFBB4E5CE3D7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D8ABDD-C623-E977-45CE-C344ADA371B5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2E0D3F6-303A-F759-790E-E846810DB668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2557A4-11EB-BEB2-F5E1-127D5D06055E}"/>
              </a:ext>
            </a:extLst>
          </p:cNvPr>
          <p:cNvGrpSpPr/>
          <p:nvPr/>
        </p:nvGrpSpPr>
        <p:grpSpPr>
          <a:xfrm rot="13500000" flipV="1">
            <a:off x="3639551" y="550194"/>
            <a:ext cx="939636" cy="1128249"/>
            <a:chOff x="6396107" y="4468105"/>
            <a:chExt cx="1410844" cy="169223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96C0D3-33A3-CD88-2DF7-1DBF635FA304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B769045-3B00-6200-8440-DC3A9C883CB7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2630F85-5DDD-E88D-183B-9567BA19977C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98F8E6-C037-EBCA-580E-DCE62C9AF204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1799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Highlight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22446-4C53-16D3-F09C-04DDDC669CBC}"/>
              </a:ext>
            </a:extLst>
          </p:cNvPr>
          <p:cNvSpPr txBox="1"/>
          <p:nvPr/>
        </p:nvSpPr>
        <p:spPr>
          <a:xfrm>
            <a:off x="3648075" y="5816799"/>
            <a:ext cx="4234061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select a cell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02929-0A1F-7493-8175-1177D919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862350"/>
            <a:ext cx="5886450" cy="48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9676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Manage Rules</a:t>
            </a:r>
            <a:endParaRPr kumimoji="0" lang="en-US" sz="190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57F2E-2467-63C3-2144-81C41A6A3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7" y="852237"/>
            <a:ext cx="1991003" cy="3591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5C29FF-C7A1-FBA6-91C9-796A7FE9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93" y="852238"/>
            <a:ext cx="7291957" cy="2714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476748-7A60-585A-EBE5-1A917F7896D3}"/>
              </a:ext>
            </a:extLst>
          </p:cNvPr>
          <p:cNvSpPr/>
          <p:nvPr/>
        </p:nvSpPr>
        <p:spPr>
          <a:xfrm>
            <a:off x="319646" y="4058432"/>
            <a:ext cx="1292304" cy="3520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238341-9795-552D-CB27-13BB4F93DAB0}"/>
              </a:ext>
            </a:extLst>
          </p:cNvPr>
          <p:cNvSpPr/>
          <p:nvPr/>
        </p:nvSpPr>
        <p:spPr>
          <a:xfrm>
            <a:off x="3453371" y="1451237"/>
            <a:ext cx="1090054" cy="2632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723272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0230D-7221-B7D6-2274-717520A3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70" y="818865"/>
            <a:ext cx="4182059" cy="4077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Clear Rules</a:t>
            </a:r>
            <a:endParaRPr kumimoji="0" lang="en-US" sz="190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76748-7A60-585A-EBE5-1A917F7896D3}"/>
              </a:ext>
            </a:extLst>
          </p:cNvPr>
          <p:cNvSpPr/>
          <p:nvPr/>
        </p:nvSpPr>
        <p:spPr>
          <a:xfrm>
            <a:off x="4139171" y="3677432"/>
            <a:ext cx="1794904" cy="294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99A62-2F42-F1E6-1FCA-6A36765BC908}"/>
              </a:ext>
            </a:extLst>
          </p:cNvPr>
          <p:cNvSpPr/>
          <p:nvPr/>
        </p:nvSpPr>
        <p:spPr>
          <a:xfrm>
            <a:off x="5934074" y="3677432"/>
            <a:ext cx="1952625" cy="5707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061143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Top / Bottom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3ACED-2C8C-7F29-2A0C-B9C155DA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099597"/>
            <a:ext cx="4419600" cy="46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8649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Bars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95B2A-3FEE-39DD-3B89-7FE0DD23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890587"/>
            <a:ext cx="3543300" cy="4292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AEED5F-1556-48BD-8191-81C333FD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619" y="890587"/>
            <a:ext cx="7368406" cy="29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4147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Bars with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CDC6B-B25F-B8B5-00B5-6153BB3D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9" y="742609"/>
            <a:ext cx="4463102" cy="3497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0AF60-B4EF-F522-AE6C-72C99D8C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1" y="742610"/>
            <a:ext cx="3934972" cy="3497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387E0-D5CE-63F1-E9E7-15DE5C03C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824" y="742610"/>
            <a:ext cx="3306887" cy="2686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434C10-1750-DBEE-04E0-D65D44006FE2}"/>
              </a:ext>
            </a:extLst>
          </p:cNvPr>
          <p:cNvSpPr/>
          <p:nvPr/>
        </p:nvSpPr>
        <p:spPr>
          <a:xfrm>
            <a:off x="4835070" y="3505982"/>
            <a:ext cx="1099005" cy="1992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05237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Bars with Rules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0A09B-BD6B-5108-97DD-553EAC65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66" y="658708"/>
            <a:ext cx="9235867" cy="3292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D977FB-D128-3CAA-98A6-CA2541EB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974" y="4089573"/>
            <a:ext cx="6056050" cy="25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8655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Color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8219F-1741-B0B9-1AC7-6ACAC2BE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000125"/>
            <a:ext cx="3819525" cy="381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63A44-4E83-10CE-A1DB-1455004F9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46" y="1000126"/>
            <a:ext cx="7911329" cy="34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6130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Color Scales with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7C608-5C43-A06D-6DBD-B5B1B084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3851179"/>
            <a:ext cx="3922995" cy="2910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893F01-3A65-D5CE-8A00-0E653283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586912"/>
            <a:ext cx="9772650" cy="31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009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Format cells that contain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B2A79-3E54-9032-A624-2E5D832F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16" y="2593719"/>
            <a:ext cx="7414272" cy="356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7F652-B6DA-DD64-99ED-C8E3111B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3" y="787193"/>
            <a:ext cx="5076325" cy="29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39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Watch Window To Track Formulas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EF390-54B2-1399-985F-980668CED990}"/>
              </a:ext>
            </a:extLst>
          </p:cNvPr>
          <p:cNvSpPr txBox="1"/>
          <p:nvPr/>
        </p:nvSpPr>
        <p:spPr>
          <a:xfrm>
            <a:off x="3026405" y="5136559"/>
            <a:ext cx="6338020" cy="1558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Formulas &gt; Watch Window</a:t>
            </a:r>
          </a:p>
          <a:p>
            <a:pPr algn="ct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allows you to keep a track of formulas</a:t>
            </a:r>
          </a:p>
          <a:p>
            <a:pPr algn="ctr" defTabSz="435533">
              <a:defRPr/>
            </a:pPr>
            <a:endParaRPr lang="en-US" sz="190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Watch Window allows you to watch cells as they change even when you are on a different sheet!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C4912C-4813-63AA-EFA2-9AC2DF090BB8}"/>
              </a:ext>
            </a:extLst>
          </p:cNvPr>
          <p:cNvGrpSpPr/>
          <p:nvPr/>
        </p:nvGrpSpPr>
        <p:grpSpPr>
          <a:xfrm>
            <a:off x="1752601" y="695846"/>
            <a:ext cx="8686800" cy="4083694"/>
            <a:chOff x="2709343" y="669364"/>
            <a:chExt cx="6773315" cy="31841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A6E45A-33E0-E48B-E842-D94F5590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343" y="903659"/>
              <a:ext cx="6773314" cy="294986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3F0935-65E5-0B51-C746-942C3E5B5DD8}"/>
                </a:ext>
              </a:extLst>
            </p:cNvPr>
            <p:cNvSpPr/>
            <p:nvPr/>
          </p:nvSpPr>
          <p:spPr>
            <a:xfrm>
              <a:off x="4567128" y="844352"/>
              <a:ext cx="468038" cy="26741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A73237-91F4-ADDD-1333-B5816A2B6335}"/>
                </a:ext>
              </a:extLst>
            </p:cNvPr>
            <p:cNvSpPr/>
            <p:nvPr/>
          </p:nvSpPr>
          <p:spPr>
            <a:xfrm>
              <a:off x="9097490" y="1038001"/>
              <a:ext cx="385168" cy="6033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4934EBE-7B8B-3D4D-A50B-9E7264EED6F2}"/>
                </a:ext>
              </a:extLst>
            </p:cNvPr>
            <p:cNvGrpSpPr/>
            <p:nvPr/>
          </p:nvGrpSpPr>
          <p:grpSpPr>
            <a:xfrm rot="14692605">
              <a:off x="8074408" y="1054211"/>
              <a:ext cx="939708" cy="1127128"/>
              <a:chOff x="6396107" y="4468105"/>
              <a:chExt cx="1410844" cy="169223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8943175-E90C-C0FF-5BDA-2316B6A1808B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ABBCB62-3637-3B62-4C16-2C8D44A1FD29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62AC4A8-7A97-ECCB-75A1-37D82FE61208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274349E-711E-A732-AF9A-166F1CF550B7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6D53123-D1FE-1597-E8DC-8AD4CB4C9D9F}"/>
                </a:ext>
              </a:extLst>
            </p:cNvPr>
            <p:cNvGrpSpPr/>
            <p:nvPr/>
          </p:nvGrpSpPr>
          <p:grpSpPr>
            <a:xfrm rot="16916221" flipV="1">
              <a:off x="5156984" y="575057"/>
              <a:ext cx="939636" cy="1128249"/>
              <a:chOff x="6396107" y="4468105"/>
              <a:chExt cx="1410844" cy="169223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17402C-D5F2-39A3-EE9E-27FB0AF91CCD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0729378-2BA1-4D00-DEE0-E187EAB37477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84A5F80-4E31-0C6E-B24A-A5CA1631A22B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C957AE8-560B-71ED-D090-CFA831457756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24326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Icon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875FE-9940-2069-482A-B5890A8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067" y="703814"/>
            <a:ext cx="3541865" cy="56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3001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Icon Sets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4A91F0-CBBD-0AB5-88E4-D8843EC34EE5}"/>
              </a:ext>
            </a:extLst>
          </p:cNvPr>
          <p:cNvGrpSpPr/>
          <p:nvPr/>
        </p:nvGrpSpPr>
        <p:grpSpPr>
          <a:xfrm>
            <a:off x="170543" y="861938"/>
            <a:ext cx="5526222" cy="4566405"/>
            <a:chOff x="2971800" y="847424"/>
            <a:chExt cx="6248400" cy="51631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2659C8-0BCC-51B1-6DDA-9FA7EDD9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1800" y="847424"/>
              <a:ext cx="6248400" cy="51631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273E38-F553-6A22-195B-C06BA2FC2CCB}"/>
                </a:ext>
              </a:extLst>
            </p:cNvPr>
            <p:cNvSpPr/>
            <p:nvPr/>
          </p:nvSpPr>
          <p:spPr>
            <a:xfrm>
              <a:off x="5568495" y="3696482"/>
              <a:ext cx="1200605" cy="19924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59031-973D-8CC8-88E8-E9EED03D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61938"/>
            <a:ext cx="5545613" cy="45664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2D2D70-4EBF-5CE2-BC72-463317E1EF65}"/>
              </a:ext>
            </a:extLst>
          </p:cNvPr>
          <p:cNvSpPr/>
          <p:nvPr/>
        </p:nvSpPr>
        <p:spPr>
          <a:xfrm>
            <a:off x="10522545" y="3920550"/>
            <a:ext cx="996355" cy="96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054104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Highlight Entire 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05F52-D201-1229-75D2-14B0939C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5" y="812555"/>
            <a:ext cx="2240100" cy="3982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E837A8-958F-E7C0-042C-FC8FE1AF4FA7}"/>
              </a:ext>
            </a:extLst>
          </p:cNvPr>
          <p:cNvSpPr/>
          <p:nvPr/>
        </p:nvSpPr>
        <p:spPr>
          <a:xfrm>
            <a:off x="331520" y="3739575"/>
            <a:ext cx="1678255" cy="3371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C1AA6-5A29-ACD1-6B1C-175B05652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20" y="812555"/>
            <a:ext cx="7331648" cy="49310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0C4E64-9AE3-2961-4C0F-1F5AD16753EB}"/>
              </a:ext>
            </a:extLst>
          </p:cNvPr>
          <p:cNvSpPr/>
          <p:nvPr/>
        </p:nvSpPr>
        <p:spPr>
          <a:xfrm>
            <a:off x="3641936" y="2803755"/>
            <a:ext cx="3692314" cy="3371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E8F47-19C0-73EC-35F7-CE89BBB6DC12}"/>
              </a:ext>
            </a:extLst>
          </p:cNvPr>
          <p:cNvSpPr/>
          <p:nvPr/>
        </p:nvSpPr>
        <p:spPr>
          <a:xfrm>
            <a:off x="3775286" y="3850987"/>
            <a:ext cx="996739" cy="3371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4B102F-5D31-3650-389B-D369612FC9DE}"/>
              </a:ext>
            </a:extLst>
          </p:cNvPr>
          <p:cNvSpPr/>
          <p:nvPr/>
        </p:nvSpPr>
        <p:spPr>
          <a:xfrm>
            <a:off x="9528516" y="4648200"/>
            <a:ext cx="996739" cy="3915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0987665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5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Highlight Mobile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CB0C5-B0AF-93E4-D6C8-82310A1E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7" y="799733"/>
            <a:ext cx="2303599" cy="4115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CED081-0F96-0D1E-5390-75CD6BF4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41" y="799733"/>
            <a:ext cx="9419032" cy="31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143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C19EA4-9219-2144-7103-7CE99EE5BE7F}"/>
              </a:ext>
            </a:extLst>
          </p:cNvPr>
          <p:cNvSpPr txBox="1"/>
          <p:nvPr/>
        </p:nvSpPr>
        <p:spPr>
          <a:xfrm>
            <a:off x="2917568" y="193690"/>
            <a:ext cx="3582957" cy="173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334" dirty="0">
                <a:latin typeface="Segoe UI Black" panose="020B0A02040204020203" pitchFamily="34" charset="0"/>
                <a:ea typeface="Segoe UI Black" panose="020B0A02040204020203" pitchFamily="34" charset="0"/>
              </a:rPr>
              <a:t>LAMBDA</a:t>
            </a:r>
          </a:p>
          <a:p>
            <a:pPr defTabSz="435533">
              <a:defRPr/>
            </a:pPr>
            <a:endParaRPr lang="en-US" sz="1334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334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Count error</a:t>
            </a:r>
            <a:br>
              <a:rPr lang="en-US" sz="1334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334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Weekend</a:t>
            </a:r>
          </a:p>
          <a:p>
            <a:pPr defTabSz="435533">
              <a:defRPr/>
            </a:pPr>
            <a:endParaRPr lang="en-US" sz="1334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334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Arraytotext</a:t>
            </a:r>
            <a:endParaRPr lang="en-US" sz="1334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endParaRPr lang="en-US" sz="1334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334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counttext</a:t>
            </a:r>
            <a:endParaRPr lang="en-US" sz="1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6657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8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Follow me on YouTube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6A52D-989E-9C2F-D846-98A19889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5" r="22054"/>
          <a:stretch/>
        </p:blipFill>
        <p:spPr>
          <a:xfrm>
            <a:off x="-132996" y="2121408"/>
            <a:ext cx="4790614" cy="4736592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1665061-DC8D-E64F-653D-74D73674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654" y="940281"/>
            <a:ext cx="3758692" cy="15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BDF5E-B149-8105-3FFD-D02BC9212163}"/>
              </a:ext>
            </a:extLst>
          </p:cNvPr>
          <p:cNvSpPr txBox="1"/>
          <p:nvPr/>
        </p:nvSpPr>
        <p:spPr>
          <a:xfrm>
            <a:off x="836930" y="2657909"/>
            <a:ext cx="10518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youtube.com/c/havishmadhvapaty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90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Named Ranges Make Selecting Ranges Easier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EF390-54B2-1399-985F-980668CED990}"/>
              </a:ext>
            </a:extLst>
          </p:cNvPr>
          <p:cNvSpPr txBox="1"/>
          <p:nvPr/>
        </p:nvSpPr>
        <p:spPr>
          <a:xfrm>
            <a:off x="3244130" y="5721345"/>
            <a:ext cx="5703742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Providing names to cells / ranges</a:t>
            </a:r>
          </a:p>
          <a:p>
            <a:pPr algn="ct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makes formulas more descriptive and easier to write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6E7908-8309-E9AC-01B2-72B6CC6A3CC9}"/>
              </a:ext>
            </a:extLst>
          </p:cNvPr>
          <p:cNvGrpSpPr/>
          <p:nvPr/>
        </p:nvGrpSpPr>
        <p:grpSpPr>
          <a:xfrm>
            <a:off x="1656611" y="1146192"/>
            <a:ext cx="8878776" cy="4036378"/>
            <a:chOff x="2716225" y="893509"/>
            <a:chExt cx="6759548" cy="30729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C2B3D8-235F-8DA7-0B9C-7E46F2E0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225" y="908027"/>
              <a:ext cx="6759548" cy="3058437"/>
            </a:xfrm>
            <a:prstGeom prst="rect">
              <a:avLst/>
            </a:prstGeom>
          </p:spPr>
        </p:pic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D1A9653C-04AD-D7C5-41B3-23A29986A4AA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16200000" flipV="1">
              <a:off x="5790326" y="-644357"/>
              <a:ext cx="1290834" cy="4633985"/>
            </a:xfrm>
            <a:prstGeom prst="bentConnector2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F78271-9347-4BB6-9CD2-CF12C88CEC28}"/>
                </a:ext>
              </a:extLst>
            </p:cNvPr>
            <p:cNvSpPr/>
            <p:nvPr/>
          </p:nvSpPr>
          <p:spPr>
            <a:xfrm>
              <a:off x="8051473" y="2318052"/>
              <a:ext cx="1402524" cy="4547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E3A280-BC7A-639D-0B01-7F551236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2784" y="921061"/>
              <a:ext cx="1354209" cy="21231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3CD307-F7D6-41B2-88C0-37314A535365}"/>
                </a:ext>
              </a:extLst>
            </p:cNvPr>
            <p:cNvSpPr/>
            <p:nvPr/>
          </p:nvSpPr>
          <p:spPr>
            <a:xfrm>
              <a:off x="2716225" y="893509"/>
              <a:ext cx="1402524" cy="26741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834A11-AD4F-59A4-9D32-78A82BAA3E8F}"/>
                </a:ext>
              </a:extLst>
            </p:cNvPr>
            <p:cNvGrpSpPr/>
            <p:nvPr/>
          </p:nvGrpSpPr>
          <p:grpSpPr>
            <a:xfrm flipV="1">
              <a:off x="8478053" y="2767038"/>
              <a:ext cx="939636" cy="1128249"/>
              <a:chOff x="6396107" y="4468105"/>
              <a:chExt cx="1410844" cy="169223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9691F32-76CD-981A-395C-EC3431F34357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97F0515-0510-A7D0-B03A-BFCCCD4B32D7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626B45F-F4F8-19B9-FF7C-2643AF8BEB17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530A0CD-02B4-FF30-2C81-11E9AA8ADD0A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26F0759-0457-EF97-3DC8-495862589449}"/>
                </a:ext>
              </a:extLst>
            </p:cNvPr>
            <p:cNvGrpSpPr/>
            <p:nvPr/>
          </p:nvGrpSpPr>
          <p:grpSpPr>
            <a:xfrm rot="10800000">
              <a:off x="2774274" y="1111278"/>
              <a:ext cx="939708" cy="1127128"/>
              <a:chOff x="6396107" y="4468105"/>
              <a:chExt cx="1410844" cy="169223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7C50C1C-1294-B46E-7D00-5374B2153864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F4FFAA-B935-630F-3F97-FFE373F66F6C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5322466-29C1-2251-C144-EF090650B8F0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D47ACD6-FB5C-E7E8-9C76-BBDD3D7F204F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5406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Named Ranges make selecting ranges easier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EF390-54B2-1399-985F-980668CED990}"/>
              </a:ext>
            </a:extLst>
          </p:cNvPr>
          <p:cNvSpPr txBox="1"/>
          <p:nvPr/>
        </p:nvSpPr>
        <p:spPr>
          <a:xfrm>
            <a:off x="6985953" y="729279"/>
            <a:ext cx="2449381" cy="1499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524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Formulas &gt; Name Manager [Ctrl + F3]</a:t>
            </a:r>
          </a:p>
          <a:p>
            <a:pPr defTabSz="435533">
              <a:defRPr/>
            </a:pPr>
            <a:endParaRPr lang="en-US" sz="1524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524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Allows you to see a list of all named ranges in </a:t>
            </a:r>
          </a:p>
          <a:p>
            <a:pPr defTabSz="435533">
              <a:defRPr/>
            </a:pPr>
            <a:r>
              <a:rPr lang="en-US" sz="1524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one convenient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7A0CA-2154-BE12-0953-F8BBBDA7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24" y="729278"/>
            <a:ext cx="4642471" cy="56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9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Write Formulas With AI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CAF5C4-E2B9-911C-928E-E349D8AF707C}"/>
              </a:ext>
            </a:extLst>
          </p:cNvPr>
          <p:cNvSpPr txBox="1"/>
          <p:nvPr/>
        </p:nvSpPr>
        <p:spPr>
          <a:xfrm>
            <a:off x="-467814" y="5439822"/>
            <a:ext cx="6067251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Insert &gt; Get Add-ins &gt; AI Formula Generator Bot for Excel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08206-83C9-0EEE-6976-3A7E42C88B95}"/>
              </a:ext>
            </a:extLst>
          </p:cNvPr>
          <p:cNvGrpSpPr/>
          <p:nvPr/>
        </p:nvGrpSpPr>
        <p:grpSpPr>
          <a:xfrm>
            <a:off x="117686" y="888174"/>
            <a:ext cx="5574975" cy="3331402"/>
            <a:chOff x="117686" y="888173"/>
            <a:chExt cx="6777343" cy="40498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E532F3-5BE1-BCC0-310F-AD1FE093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471" y="888173"/>
              <a:ext cx="6741558" cy="358611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D409DBD-7D4F-F159-365D-703FFB58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697" y="1998613"/>
              <a:ext cx="6741559" cy="2800755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97B60DB-9F6A-F87D-E459-8FDF82E070D7}"/>
                </a:ext>
              </a:extLst>
            </p:cNvPr>
            <p:cNvSpPr/>
            <p:nvPr/>
          </p:nvSpPr>
          <p:spPr>
            <a:xfrm>
              <a:off x="144474" y="893509"/>
              <a:ext cx="451629" cy="26741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CD35F16-6BBB-A5E5-D573-D06643CF5A71}"/>
                </a:ext>
              </a:extLst>
            </p:cNvPr>
            <p:cNvGrpSpPr/>
            <p:nvPr/>
          </p:nvGrpSpPr>
          <p:grpSpPr>
            <a:xfrm rot="10800000">
              <a:off x="117686" y="1160927"/>
              <a:ext cx="612553" cy="734724"/>
              <a:chOff x="6396107" y="4468105"/>
              <a:chExt cx="1410844" cy="1692230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9C42A39-AD19-C35E-8F9E-01F584A37964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39921B4-DB64-5AAD-1981-71210B2C1DB5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5984BF2-8734-7199-E601-06BEA2B9AD81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35DC270-D423-6AA8-23F7-3964D1D383C9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E4A296-23FA-6D91-60EC-F3405E4A6FDB}"/>
                </a:ext>
              </a:extLst>
            </p:cNvPr>
            <p:cNvSpPr/>
            <p:nvPr/>
          </p:nvSpPr>
          <p:spPr>
            <a:xfrm>
              <a:off x="3308870" y="1177469"/>
              <a:ext cx="837667" cy="30398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C6C0556-3147-037C-F64F-8949F59F9380}"/>
                </a:ext>
              </a:extLst>
            </p:cNvPr>
            <p:cNvGrpSpPr/>
            <p:nvPr/>
          </p:nvGrpSpPr>
          <p:grpSpPr>
            <a:xfrm rot="10800000">
              <a:off x="3727704" y="1474536"/>
              <a:ext cx="612553" cy="734724"/>
              <a:chOff x="6396107" y="4468105"/>
              <a:chExt cx="1410844" cy="1692230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FD48F4-A1D8-6CD9-EA3D-0639DD760761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2FC9F89-CE00-AB87-5B9B-A50362CE5CB9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6AA6BA5-05D1-B228-DB17-07298B5551A5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E6E247B-8A40-2322-2FF0-839059125A5B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E3F480-7D11-2AA8-B1F5-BCC181C364DF}"/>
                </a:ext>
              </a:extLst>
            </p:cNvPr>
            <p:cNvSpPr/>
            <p:nvPr/>
          </p:nvSpPr>
          <p:spPr>
            <a:xfrm>
              <a:off x="520980" y="3192533"/>
              <a:ext cx="1402524" cy="4547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3A0326A-6784-B8BE-F50A-37F48EBCBCC1}"/>
                </a:ext>
              </a:extLst>
            </p:cNvPr>
            <p:cNvSpPr/>
            <p:nvPr/>
          </p:nvSpPr>
          <p:spPr>
            <a:xfrm>
              <a:off x="5810076" y="3767548"/>
              <a:ext cx="787195" cy="4547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6B7C4D5-C60A-FBE6-04BA-F2990DFD823C}"/>
                </a:ext>
              </a:extLst>
            </p:cNvPr>
            <p:cNvGrpSpPr/>
            <p:nvPr/>
          </p:nvGrpSpPr>
          <p:grpSpPr>
            <a:xfrm flipV="1">
              <a:off x="5860452" y="4204190"/>
              <a:ext cx="613850" cy="733876"/>
              <a:chOff x="6396107" y="4468105"/>
              <a:chExt cx="1410844" cy="1692230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3891E7B-F098-8472-79C7-F9CE26E641BB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B3EF2C-C052-440F-E1F6-D89EC46D036B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7EDBDF3-6ECC-4F08-D0D9-498896BA3547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C25ACE1-78D3-E57B-E711-353C994A5163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907A799-C54D-6294-24F1-0D4668DE160E}"/>
                </a:ext>
              </a:extLst>
            </p:cNvPr>
            <p:cNvGrpSpPr/>
            <p:nvPr/>
          </p:nvGrpSpPr>
          <p:grpSpPr>
            <a:xfrm flipV="1">
              <a:off x="1328540" y="3605930"/>
              <a:ext cx="613850" cy="733876"/>
              <a:chOff x="6396107" y="4468105"/>
              <a:chExt cx="1410844" cy="1692230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85D35E8-0DB0-1346-8F1D-A4EF1ADABC15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F91D32A-5129-B989-C3FD-84E24765FCB6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E1A7618-2160-6D6F-3A30-D4BF75B567A4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8D6837-60DD-167A-4C3A-00FC1E832B7F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C8C412A-A7D6-BC0A-7DAB-F71A994EE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44"/>
          <a:stretch/>
        </p:blipFill>
        <p:spPr>
          <a:xfrm>
            <a:off x="5848217" y="888173"/>
            <a:ext cx="2927155" cy="3217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6F1768-31B6-2552-2464-A9AD962A678B}"/>
              </a:ext>
            </a:extLst>
          </p:cNvPr>
          <p:cNvSpPr txBox="1"/>
          <p:nvPr/>
        </p:nvSpPr>
        <p:spPr>
          <a:xfrm>
            <a:off x="8785576" y="855019"/>
            <a:ext cx="324114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800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 explains your formula</a:t>
            </a:r>
          </a:p>
          <a:p>
            <a:pPr defTabSz="435533">
              <a:defRPr/>
            </a:pPr>
            <a:r>
              <a:rPr lang="en-US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 a simple, comprehensible manner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27E04-AA11-5805-426D-D388427CFC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183"/>
          <a:stretch/>
        </p:blipFill>
        <p:spPr>
          <a:xfrm>
            <a:off x="5983195" y="4160264"/>
            <a:ext cx="4513355" cy="2653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56B7DC-D750-04A6-1152-474D0E3D62DC}"/>
              </a:ext>
            </a:extLst>
          </p:cNvPr>
          <p:cNvSpPr txBox="1"/>
          <p:nvPr/>
        </p:nvSpPr>
        <p:spPr>
          <a:xfrm>
            <a:off x="8684323" y="2809435"/>
            <a:ext cx="2740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400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 can also generate your</a:t>
            </a:r>
          </a:p>
          <a:p>
            <a:pPr defTabSz="435533">
              <a:defRPr/>
            </a:pPr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formula as per the description </a:t>
            </a:r>
          </a:p>
        </p:txBody>
      </p:sp>
    </p:spTree>
    <p:extLst>
      <p:ext uri="{BB962C8B-B14F-4D97-AF65-F5344CB8AC3E}">
        <p14:creationId xmlns:p14="http://schemas.microsoft.com/office/powerpoint/2010/main" val="575621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14614-D0BC-2D6B-21AB-094ADE7CC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98"/>
          <a:stretch/>
        </p:blipFill>
        <p:spPr>
          <a:xfrm>
            <a:off x="2778252" y="827060"/>
            <a:ext cx="6635496" cy="721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6B96D-DFD9-2486-7C7E-B0520A4C1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02" b="31401"/>
          <a:stretch/>
        </p:blipFill>
        <p:spPr>
          <a:xfrm>
            <a:off x="2864254" y="1959413"/>
            <a:ext cx="6463491" cy="673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 Formulas More Readable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48DB7-6A28-6FBE-0D2F-F1B0A04F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62" y="3017155"/>
            <a:ext cx="2716640" cy="20632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2F1BC27-4AC0-10F4-D6E8-7356547E43CB}"/>
              </a:ext>
            </a:extLst>
          </p:cNvPr>
          <p:cNvGrpSpPr/>
          <p:nvPr/>
        </p:nvGrpSpPr>
        <p:grpSpPr>
          <a:xfrm rot="16200000">
            <a:off x="3246787" y="3357996"/>
            <a:ext cx="939708" cy="1127128"/>
            <a:chOff x="6396107" y="4468105"/>
            <a:chExt cx="1410844" cy="169223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6E59421-C6FD-4A74-C16D-9E8C9416DEDE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23FF1C-126F-2D8E-0EAF-7F6B5F995D89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F9E5E0D-934A-AA37-C25B-83DC52FC72A5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30B2F5-499A-F734-59E2-457F0C5DF9AD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96CE27-43CA-7FBE-DD44-6C7BA1FAB6CF}"/>
              </a:ext>
            </a:extLst>
          </p:cNvPr>
          <p:cNvGrpSpPr/>
          <p:nvPr/>
        </p:nvGrpSpPr>
        <p:grpSpPr>
          <a:xfrm rot="10800000" flipH="1">
            <a:off x="8362736" y="2777534"/>
            <a:ext cx="939635" cy="1128248"/>
            <a:chOff x="8798114" y="1546176"/>
            <a:chExt cx="1410843" cy="169222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13B8149-9DA6-52DF-6661-A93A1059C339}"/>
                </a:ext>
              </a:extLst>
            </p:cNvPr>
            <p:cNvSpPr/>
            <p:nvPr/>
          </p:nvSpPr>
          <p:spPr>
            <a:xfrm>
              <a:off x="8836213" y="158427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AB9EB7-5A8E-3438-89C9-218A5612E343}"/>
                </a:ext>
              </a:extLst>
            </p:cNvPr>
            <p:cNvSpPr/>
            <p:nvPr/>
          </p:nvSpPr>
          <p:spPr>
            <a:xfrm>
              <a:off x="8798113" y="154617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B06550-7E35-8303-95AE-0D7C5C1BFBEE}"/>
                </a:ext>
              </a:extLst>
            </p:cNvPr>
            <p:cNvSpPr/>
            <p:nvPr/>
          </p:nvSpPr>
          <p:spPr>
            <a:xfrm>
              <a:off x="8921881" y="1669990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C0000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2D1A9F-2BB8-0E3F-716B-D0F723672986}"/>
                </a:ext>
              </a:extLst>
            </p:cNvPr>
            <p:cNvSpPr/>
            <p:nvPr/>
          </p:nvSpPr>
          <p:spPr>
            <a:xfrm>
              <a:off x="8893360" y="164142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BF44469-CB21-42D2-F20A-4104944825AB}"/>
              </a:ext>
            </a:extLst>
          </p:cNvPr>
          <p:cNvSpPr txBox="1"/>
          <p:nvPr/>
        </p:nvSpPr>
        <p:spPr>
          <a:xfrm>
            <a:off x="6697894" y="3933916"/>
            <a:ext cx="2716641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5533">
              <a:defRPr/>
            </a:pPr>
            <a:r>
              <a:rPr lang="en-US" sz="1905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 NOT</a:t>
            </a:r>
            <a:r>
              <a:rPr lang="en-US" sz="1905" dirty="0">
                <a:solidFill>
                  <a:srgbClr val="ED7D31">
                    <a:lumMod val="7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pPr algn="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Write Formulas </a:t>
            </a:r>
          </a:p>
          <a:p>
            <a:pPr algn="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 1 Line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273881-60E7-44A0-3218-3DF2D0937A59}"/>
              </a:ext>
            </a:extLst>
          </p:cNvPr>
          <p:cNvSpPr txBox="1"/>
          <p:nvPr/>
        </p:nvSpPr>
        <p:spPr>
          <a:xfrm>
            <a:off x="2669221" y="4809045"/>
            <a:ext cx="2106707" cy="114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</a:t>
            </a: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Break Formulas by pressing </a:t>
            </a:r>
          </a:p>
        </p:txBody>
      </p: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E618EEF3-EFC6-3620-768D-89EFE61B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35" y="5944559"/>
            <a:ext cx="607074" cy="607074"/>
          </a:xfrm>
          <a:prstGeom prst="rect">
            <a:avLst/>
          </a:prstGeom>
        </p:spPr>
      </p:pic>
      <p:pic>
        <p:nvPicPr>
          <p:cNvPr id="34" name="Picture 33" descr="A picture containing text, outdoor, sign, close&#10;&#10;Description automatically generated">
            <a:extLst>
              <a:ext uri="{FF2B5EF4-FFF2-40B4-BE49-F238E27FC236}">
                <a16:creationId xmlns:a16="http://schemas.microsoft.com/office/drawing/2014/main" id="{55CA3E83-8189-EBDA-A493-600A385B0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38" y="5944559"/>
            <a:ext cx="607074" cy="6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8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Copy and Paste Multiple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B13CF-A12F-2517-14EE-4B482363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05" y="1102385"/>
            <a:ext cx="6696191" cy="3684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5AB190-4AA0-94B4-4CC1-F89155BC3C7C}"/>
              </a:ext>
            </a:extLst>
          </p:cNvPr>
          <p:cNvSpPr txBox="1"/>
          <p:nvPr/>
        </p:nvSpPr>
        <p:spPr>
          <a:xfrm>
            <a:off x="2747906" y="5286311"/>
            <a:ext cx="5124268" cy="114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86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See a clipboard with all </a:t>
            </a:r>
          </a:p>
          <a:p>
            <a:r>
              <a:rPr lang="en-US" sz="2286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recently copied values</a:t>
            </a:r>
          </a:p>
          <a:p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Works </a:t>
            </a:r>
            <a:r>
              <a:rPr lang="en-US" sz="2286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across applications</a:t>
            </a:r>
            <a:endParaRPr lang="en-US" sz="2286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48345D-5FDE-C76D-5A26-8E78E4633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315" y="5280948"/>
            <a:ext cx="1109346" cy="1109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A5C94-99C9-3B7C-7094-5350360E9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61" y="5275588"/>
            <a:ext cx="1109346" cy="11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17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Check Tree View of Formula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023F58-8174-C993-3AFA-54BF8A7758FC}"/>
              </a:ext>
            </a:extLst>
          </p:cNvPr>
          <p:cNvSpPr txBox="1"/>
          <p:nvPr/>
        </p:nvSpPr>
        <p:spPr>
          <a:xfrm>
            <a:off x="80706" y="4129818"/>
            <a:ext cx="5759218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Insert &gt; Get Add-ins &gt; Formula Forge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3E7BA5-D9EF-D1A9-6E3A-4ABA78B98538}"/>
              </a:ext>
            </a:extLst>
          </p:cNvPr>
          <p:cNvGrpSpPr/>
          <p:nvPr/>
        </p:nvGrpSpPr>
        <p:grpSpPr>
          <a:xfrm>
            <a:off x="80706" y="945507"/>
            <a:ext cx="5422554" cy="3096928"/>
            <a:chOff x="146261" y="888173"/>
            <a:chExt cx="6777343" cy="38706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B793E0-19A3-98BA-52B8-0B0C6360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046" y="888173"/>
              <a:ext cx="6741558" cy="35861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147B99-CE31-368F-C6E8-8F45784FE752}"/>
                </a:ext>
              </a:extLst>
            </p:cNvPr>
            <p:cNvSpPr/>
            <p:nvPr/>
          </p:nvSpPr>
          <p:spPr>
            <a:xfrm>
              <a:off x="576018" y="3065703"/>
              <a:ext cx="1402524" cy="4547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59A187-95C2-9113-A03F-D7255DF1514D}"/>
                </a:ext>
              </a:extLst>
            </p:cNvPr>
            <p:cNvSpPr/>
            <p:nvPr/>
          </p:nvSpPr>
          <p:spPr>
            <a:xfrm>
              <a:off x="173049" y="893509"/>
              <a:ext cx="451629" cy="26741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51CF385-0413-2F85-5F96-134CC589BDF9}"/>
                </a:ext>
              </a:extLst>
            </p:cNvPr>
            <p:cNvGrpSpPr/>
            <p:nvPr/>
          </p:nvGrpSpPr>
          <p:grpSpPr>
            <a:xfrm rot="10800000">
              <a:off x="146261" y="1160927"/>
              <a:ext cx="612553" cy="734724"/>
              <a:chOff x="6396107" y="4468105"/>
              <a:chExt cx="1410844" cy="169223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5B5C4B9-913A-E586-366C-799F13C1C384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22CA0A-B002-2553-3081-1C00631BFDF5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A7B59CC-FCDB-D04D-F6FF-5414D5F4FE9E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B76E19-9451-0043-62CA-2A2ADD157996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D95D9F-698A-5772-F7CE-3BF0386B9ED0}"/>
                </a:ext>
              </a:extLst>
            </p:cNvPr>
            <p:cNvSpPr/>
            <p:nvPr/>
          </p:nvSpPr>
          <p:spPr>
            <a:xfrm>
              <a:off x="5484787" y="3588332"/>
              <a:ext cx="787195" cy="4547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B3512E-B484-6E6D-4CC0-D8CE500E547F}"/>
                </a:ext>
              </a:extLst>
            </p:cNvPr>
            <p:cNvSpPr/>
            <p:nvPr/>
          </p:nvSpPr>
          <p:spPr>
            <a:xfrm>
              <a:off x="3337445" y="1177469"/>
              <a:ext cx="837667" cy="30398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B10D94-1A01-EECF-2259-DF48BC2C4564}"/>
                </a:ext>
              </a:extLst>
            </p:cNvPr>
            <p:cNvGrpSpPr/>
            <p:nvPr/>
          </p:nvGrpSpPr>
          <p:grpSpPr>
            <a:xfrm rot="10800000">
              <a:off x="3756279" y="1474536"/>
              <a:ext cx="612553" cy="734724"/>
              <a:chOff x="6396107" y="4468105"/>
              <a:chExt cx="1410844" cy="1692230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9938EF8-0007-7B56-D2CE-CCD462609C1E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25A9A35-B68F-7976-7FB1-DA8ECC86BD07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06E5989-5C15-03B4-E7F4-33A167C8C037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4B40CB5-52A7-6A67-E0B4-A6C78ECE161A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5A067-85CB-42C3-5EFA-67E9C69CEC3C}"/>
                </a:ext>
              </a:extLst>
            </p:cNvPr>
            <p:cNvGrpSpPr/>
            <p:nvPr/>
          </p:nvGrpSpPr>
          <p:grpSpPr>
            <a:xfrm flipV="1">
              <a:off x="5535164" y="4024973"/>
              <a:ext cx="613850" cy="733876"/>
              <a:chOff x="6396107" y="4468105"/>
              <a:chExt cx="1410844" cy="169223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3F51846-AC89-6FAC-8D80-BC0E400B0200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639F2DB-2834-FA83-5E7A-398E86711A47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85E9589-B14A-3D0A-978A-CBF47AFF253C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03FAC21-14E1-F64B-51B9-25427728D6F7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5BCE8E4-0E7F-4357-F812-706BD5DC04DA}"/>
                </a:ext>
              </a:extLst>
            </p:cNvPr>
            <p:cNvGrpSpPr/>
            <p:nvPr/>
          </p:nvGrpSpPr>
          <p:grpSpPr>
            <a:xfrm flipV="1">
              <a:off x="1383579" y="3479101"/>
              <a:ext cx="613850" cy="733876"/>
              <a:chOff x="6396107" y="4468105"/>
              <a:chExt cx="1410844" cy="1692230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3BB2298-1CE0-B0B3-AF45-918917EC8D9A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0B5E5DE-23A1-32D3-6966-BE5E43A40961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07708E5-DFB3-B4F2-9FAB-DF004F72186C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2D55191-2E8C-49BA-DAA8-4010609AF4C2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56CBD23-4EF3-8C76-0A51-83B9D9B5D42F}"/>
              </a:ext>
            </a:extLst>
          </p:cNvPr>
          <p:cNvSpPr txBox="1"/>
          <p:nvPr/>
        </p:nvSpPr>
        <p:spPr>
          <a:xfrm>
            <a:off x="5658171" y="4911705"/>
            <a:ext cx="6067251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See a tree view of the formula to understand the formula step-by-step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98E5B22-2A31-95AF-00DA-1FAD3FE08148}"/>
              </a:ext>
            </a:extLst>
          </p:cNvPr>
          <p:cNvGrpSpPr/>
          <p:nvPr/>
        </p:nvGrpSpPr>
        <p:grpSpPr>
          <a:xfrm>
            <a:off x="5852587" y="945507"/>
            <a:ext cx="5634563" cy="3878815"/>
            <a:chOff x="5649932" y="945507"/>
            <a:chExt cx="6748720" cy="433860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9F4F32D-E0B1-239B-0447-295161B9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2461" y="962158"/>
              <a:ext cx="6696191" cy="432195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B8A570-ED16-E6F3-0CD9-9A93AA43FA85}"/>
                </a:ext>
              </a:extLst>
            </p:cNvPr>
            <p:cNvSpPr/>
            <p:nvPr/>
          </p:nvSpPr>
          <p:spPr>
            <a:xfrm>
              <a:off x="5649932" y="945507"/>
              <a:ext cx="404016" cy="17318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C35938A-885F-2C5A-05C9-3C23875CAE2B}"/>
                </a:ext>
              </a:extLst>
            </p:cNvPr>
            <p:cNvGrpSpPr/>
            <p:nvPr/>
          </p:nvGrpSpPr>
          <p:grpSpPr>
            <a:xfrm rot="10800000">
              <a:off x="5702462" y="1118688"/>
              <a:ext cx="612553" cy="734724"/>
              <a:chOff x="6396107" y="4468105"/>
              <a:chExt cx="1410844" cy="1692230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ECFCE66-B80F-999C-0163-69285D13A678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7F70417-C735-E2A4-F0AA-AD902D627E5F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2E20B26-BEAE-6379-5CF3-47DE3AA8D238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D146155-E140-1945-8557-E0B370678FA0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FADC83-DE27-4F90-5312-6F2B2F258B08}"/>
                </a:ext>
              </a:extLst>
            </p:cNvPr>
            <p:cNvSpPr/>
            <p:nvPr/>
          </p:nvSpPr>
          <p:spPr>
            <a:xfrm>
              <a:off x="10500760" y="1080077"/>
              <a:ext cx="404016" cy="53912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08026D-A61F-6A38-D9E0-40FB59FBC34F}"/>
                </a:ext>
              </a:extLst>
            </p:cNvPr>
            <p:cNvGrpSpPr/>
            <p:nvPr/>
          </p:nvGrpSpPr>
          <p:grpSpPr>
            <a:xfrm flipV="1">
              <a:off x="10368621" y="1603327"/>
              <a:ext cx="613850" cy="733876"/>
              <a:chOff x="6396107" y="4468105"/>
              <a:chExt cx="1410844" cy="1692230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F319E7D-8451-C54F-E9F2-84B089A9D244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43B0A79-2D51-3117-6D84-C31A0DCA1D01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FF8DF3E-4632-0862-745A-D2564AF74131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EECD2A7-5A2D-9150-7FA3-D6A0DE95EFA2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356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Insert Function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D2019-66F5-4A62-B8C1-10AAC877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40" y="871664"/>
            <a:ext cx="7926922" cy="40593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7F4473-84C6-2808-FE37-930575F3EEDB}"/>
              </a:ext>
            </a:extLst>
          </p:cNvPr>
          <p:cNvSpPr/>
          <p:nvPr/>
        </p:nvSpPr>
        <p:spPr>
          <a:xfrm>
            <a:off x="3054642" y="819303"/>
            <a:ext cx="202131" cy="2558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9FD6B1-7254-24E8-188D-B15EEBF14679}"/>
              </a:ext>
            </a:extLst>
          </p:cNvPr>
          <p:cNvGrpSpPr/>
          <p:nvPr/>
        </p:nvGrpSpPr>
        <p:grpSpPr>
          <a:xfrm rot="10800000">
            <a:off x="2892433" y="1075202"/>
            <a:ext cx="612553" cy="734724"/>
            <a:chOff x="6396107" y="4468105"/>
            <a:chExt cx="1410844" cy="169223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F69D3D-8DC0-51D3-1576-EAC956748B6E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A7305CB-6352-EFEC-C13C-1B6224321483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8B924E-6475-FACD-B709-52F0D06A37A5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CFEB3B-C1A7-C6DA-6961-3CA75F66E7A4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362453-113D-B1DB-9F57-EB5C29B87363}"/>
              </a:ext>
            </a:extLst>
          </p:cNvPr>
          <p:cNvSpPr txBox="1"/>
          <p:nvPr/>
        </p:nvSpPr>
        <p:spPr>
          <a:xfrm>
            <a:off x="2753073" y="5195293"/>
            <a:ext cx="6673976" cy="14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Insert Function box</a:t>
            </a:r>
          </a:p>
          <a:p>
            <a:pPr algn="ctr"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Function Arguments makes writing functions like VLOOKUP much easier, especially when working across worksheets</a:t>
            </a:r>
          </a:p>
        </p:txBody>
      </p:sp>
    </p:spTree>
    <p:extLst>
      <p:ext uri="{BB962C8B-B14F-4D97-AF65-F5344CB8AC3E}">
        <p14:creationId xmlns:p14="http://schemas.microsoft.com/office/powerpoint/2010/main" val="3876844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Dynamic Arrays To Get Multiple Results From a Single Formula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CBDE9-3574-5938-1485-BFBFBCC0A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98"/>
          <a:stretch/>
        </p:blipFill>
        <p:spPr>
          <a:xfrm>
            <a:off x="2797189" y="1265871"/>
            <a:ext cx="3900705" cy="169963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297230B-442D-4F1D-5E57-04BE9C67B12F}"/>
              </a:ext>
            </a:extLst>
          </p:cNvPr>
          <p:cNvGrpSpPr/>
          <p:nvPr/>
        </p:nvGrpSpPr>
        <p:grpSpPr>
          <a:xfrm rot="5400000" flipH="1">
            <a:off x="6910987" y="1855682"/>
            <a:ext cx="939635" cy="1128248"/>
            <a:chOff x="8798114" y="1546176"/>
            <a:chExt cx="1410843" cy="169222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A35289-568E-7EAC-C346-F4F622DA268E}"/>
                </a:ext>
              </a:extLst>
            </p:cNvPr>
            <p:cNvSpPr/>
            <p:nvPr/>
          </p:nvSpPr>
          <p:spPr>
            <a:xfrm>
              <a:off x="8836213" y="158427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392B23-EDE8-114C-1786-1C84B689D4A5}"/>
                </a:ext>
              </a:extLst>
            </p:cNvPr>
            <p:cNvSpPr/>
            <p:nvPr/>
          </p:nvSpPr>
          <p:spPr>
            <a:xfrm>
              <a:off x="8798113" y="154617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429DEB8-FA1A-4E81-07D8-FC7035B76B9B}"/>
                </a:ext>
              </a:extLst>
            </p:cNvPr>
            <p:cNvSpPr/>
            <p:nvPr/>
          </p:nvSpPr>
          <p:spPr>
            <a:xfrm>
              <a:off x="8921881" y="1669990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C0000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0EF770-516B-7876-F80B-AE6F25798763}"/>
                </a:ext>
              </a:extLst>
            </p:cNvPr>
            <p:cNvSpPr/>
            <p:nvPr/>
          </p:nvSpPr>
          <p:spPr>
            <a:xfrm>
              <a:off x="8893360" y="164142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2041814-8AF8-5B86-E757-E7809F8FEC00}"/>
              </a:ext>
            </a:extLst>
          </p:cNvPr>
          <p:cNvSpPr txBox="1"/>
          <p:nvPr/>
        </p:nvSpPr>
        <p:spPr>
          <a:xfrm>
            <a:off x="6697894" y="1425670"/>
            <a:ext cx="2716641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5533">
              <a:defRPr/>
            </a:pPr>
            <a:r>
              <a:rPr lang="en-US" sz="1905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 NOT</a:t>
            </a:r>
            <a:r>
              <a:rPr lang="en-US" sz="1905" dirty="0">
                <a:solidFill>
                  <a:srgbClr val="ED7D31">
                    <a:lumMod val="7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pPr algn="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Write Multiple Formulas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3DA403-3780-C246-BD02-1CEFDE3B536E}"/>
              </a:ext>
            </a:extLst>
          </p:cNvPr>
          <p:cNvSpPr txBox="1"/>
          <p:nvPr/>
        </p:nvSpPr>
        <p:spPr>
          <a:xfrm>
            <a:off x="4052125" y="5509738"/>
            <a:ext cx="4183078" cy="114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r"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Write a single formula that spills into cells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12B505-84AA-3A45-BE1B-D95ACBF6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47" y="3328957"/>
            <a:ext cx="4944587" cy="199634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6602531-94C4-26CD-818F-7B26C70E19E1}"/>
              </a:ext>
            </a:extLst>
          </p:cNvPr>
          <p:cNvGrpSpPr/>
          <p:nvPr/>
        </p:nvGrpSpPr>
        <p:grpSpPr>
          <a:xfrm rot="10800000" flipH="1">
            <a:off x="8355051" y="4662879"/>
            <a:ext cx="939636" cy="1127128"/>
            <a:chOff x="6396107" y="4468105"/>
            <a:chExt cx="1410844" cy="169223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824F9E-DF7D-2485-0E5F-1D878BA0AAC0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2B2563C-D24D-9C5B-4544-287ABF0D90B7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647CDC0-C012-9CE0-7826-EEF993669C14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55C3142-457E-27F8-5A9D-D5DC23836CE9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713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IFS Better Than Nested IF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9212A-8C5E-0017-36AE-FA315D5E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42" y="1395514"/>
            <a:ext cx="6650117" cy="36856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96EFA3-7493-07C4-E880-64D6BC77ECEC}"/>
              </a:ext>
            </a:extLst>
          </p:cNvPr>
          <p:cNvGrpSpPr/>
          <p:nvPr/>
        </p:nvGrpSpPr>
        <p:grpSpPr>
          <a:xfrm rot="5400000" flipH="1" flipV="1">
            <a:off x="5903718" y="2395058"/>
            <a:ext cx="939635" cy="1128249"/>
            <a:chOff x="8798114" y="1546176"/>
            <a:chExt cx="1410843" cy="16922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164743-68B6-76F5-F52A-8BFC049CFE37}"/>
                </a:ext>
              </a:extLst>
            </p:cNvPr>
            <p:cNvSpPr/>
            <p:nvPr/>
          </p:nvSpPr>
          <p:spPr>
            <a:xfrm>
              <a:off x="8836213" y="158427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DC42F5-8BE4-5157-3285-C2DC477FA56A}"/>
                </a:ext>
              </a:extLst>
            </p:cNvPr>
            <p:cNvSpPr/>
            <p:nvPr/>
          </p:nvSpPr>
          <p:spPr>
            <a:xfrm>
              <a:off x="8798113" y="154617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ED5880-9108-03CB-1679-F02DF6945FDD}"/>
                </a:ext>
              </a:extLst>
            </p:cNvPr>
            <p:cNvSpPr/>
            <p:nvPr/>
          </p:nvSpPr>
          <p:spPr>
            <a:xfrm>
              <a:off x="8921881" y="1669990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C0000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3C31C5-C120-71C8-5B0A-1502618DA541}"/>
                </a:ext>
              </a:extLst>
            </p:cNvPr>
            <p:cNvSpPr/>
            <p:nvPr/>
          </p:nvSpPr>
          <p:spPr>
            <a:xfrm>
              <a:off x="8893360" y="164142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295A27-0BF3-91AF-0BF3-59C420B244D4}"/>
              </a:ext>
            </a:extLst>
          </p:cNvPr>
          <p:cNvGrpSpPr/>
          <p:nvPr/>
        </p:nvGrpSpPr>
        <p:grpSpPr>
          <a:xfrm rot="10800000" flipH="1">
            <a:off x="8197778" y="5006541"/>
            <a:ext cx="939636" cy="1127128"/>
            <a:chOff x="6396107" y="4468105"/>
            <a:chExt cx="1410844" cy="169223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13B9-1952-A902-3CE0-E3CA1850ECFB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006108-11E5-1143-C627-9E45B2316409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1C3EC8-94F9-4F6F-8084-6E551A32D80E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E055B3-45D8-3F2B-CE68-6DBA01F9994B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27E7B9-0A05-79CC-F18D-487759A53446}"/>
              </a:ext>
            </a:extLst>
          </p:cNvPr>
          <p:cNvSpPr txBox="1"/>
          <p:nvPr/>
        </p:nvSpPr>
        <p:spPr>
          <a:xfrm>
            <a:off x="2770941" y="5188974"/>
            <a:ext cx="3541575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Easier to write in case of multiple conditions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as only 1 single function is required</a:t>
            </a:r>
          </a:p>
        </p:txBody>
      </p:sp>
    </p:spTree>
    <p:extLst>
      <p:ext uri="{BB962C8B-B14F-4D97-AF65-F5344CB8AC3E}">
        <p14:creationId xmlns:p14="http://schemas.microsoft.com/office/powerpoint/2010/main" val="1679336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Advanced Formula Environment To Edit Complex Formulas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98662B-2142-7F3E-0948-C238AB2A8047}"/>
              </a:ext>
            </a:extLst>
          </p:cNvPr>
          <p:cNvSpPr txBox="1"/>
          <p:nvPr/>
        </p:nvSpPr>
        <p:spPr>
          <a:xfrm>
            <a:off x="575641" y="2098045"/>
            <a:ext cx="4227590" cy="114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Insert &gt; Formulas &gt; Advanced Formula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53DEF-0915-2218-CFD3-8FDCEF84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3" y="1064745"/>
            <a:ext cx="9513651" cy="10100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715016-56EB-EE23-D109-3EA0B15C96DF}"/>
              </a:ext>
            </a:extLst>
          </p:cNvPr>
          <p:cNvSpPr/>
          <p:nvPr/>
        </p:nvSpPr>
        <p:spPr>
          <a:xfrm>
            <a:off x="150944" y="986186"/>
            <a:ext cx="515567" cy="3760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4BF47-34A5-AE81-5060-BC22B9634F0F}"/>
              </a:ext>
            </a:extLst>
          </p:cNvPr>
          <p:cNvGrpSpPr/>
          <p:nvPr/>
        </p:nvGrpSpPr>
        <p:grpSpPr>
          <a:xfrm rot="10800000">
            <a:off x="188211" y="1354883"/>
            <a:ext cx="861482" cy="1033301"/>
            <a:chOff x="6396107" y="4468105"/>
            <a:chExt cx="1410844" cy="169223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C7D9B6-F82C-A3C7-1D39-3DC7D55D16A1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28C2BB-CA05-7815-A50E-52163FA158ED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19930-72C4-93B3-998B-37339F2531EB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1DE5EEA-5868-2AE9-6A70-8509F96FDDF4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9140535-EED1-4D16-12E0-89ACE7C5D63B}"/>
              </a:ext>
            </a:extLst>
          </p:cNvPr>
          <p:cNvSpPr/>
          <p:nvPr/>
        </p:nvSpPr>
        <p:spPr>
          <a:xfrm>
            <a:off x="8278363" y="1311805"/>
            <a:ext cx="1290075" cy="7629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768E0-9EC0-011D-4707-1E3D96651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3" y="3760738"/>
            <a:ext cx="6234546" cy="17208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3F9D0B-1D5F-5B00-DBFB-7FF7C086D7C7}"/>
              </a:ext>
            </a:extLst>
          </p:cNvPr>
          <p:cNvSpPr txBox="1"/>
          <p:nvPr/>
        </p:nvSpPr>
        <p:spPr>
          <a:xfrm>
            <a:off x="666511" y="5569429"/>
            <a:ext cx="5277505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Check the formula</a:t>
            </a:r>
          </a:p>
          <a:p>
            <a:pPr algn="ct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 an IDE interface!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A5765-C284-6F0D-D058-CD68C507DA5A}"/>
              </a:ext>
            </a:extLst>
          </p:cNvPr>
          <p:cNvSpPr txBox="1"/>
          <p:nvPr/>
        </p:nvSpPr>
        <p:spPr>
          <a:xfrm>
            <a:off x="7345706" y="5498109"/>
            <a:ext cx="4684512" cy="132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Get advanced code options </a:t>
            </a:r>
          </a:p>
          <a:p>
            <a:pPr algn="ct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like any code editor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CFF776-9514-A797-025F-664FB7D9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707" y="2458689"/>
            <a:ext cx="4684511" cy="3022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5E1B5A2-E3B2-84FD-97F3-C2607BBB32BD}"/>
              </a:ext>
            </a:extLst>
          </p:cNvPr>
          <p:cNvGrpSpPr/>
          <p:nvPr/>
        </p:nvGrpSpPr>
        <p:grpSpPr>
          <a:xfrm rot="5400000">
            <a:off x="9692447" y="1128380"/>
            <a:ext cx="861482" cy="1033301"/>
            <a:chOff x="6396107" y="4468105"/>
            <a:chExt cx="1410844" cy="169223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FCF2BF0-74BE-4E1B-C594-70B65F96E42B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6ED1D7-83D5-C013-6D3C-660C31E7818C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23AFB40-A4E6-96FF-87D5-7DDA6F8C7A44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827EB9-9913-62C1-C63C-4F42402D8FE6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047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 Formulas more readable using LET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273881-60E7-44A0-3218-3DF2D0937A59}"/>
              </a:ext>
            </a:extLst>
          </p:cNvPr>
          <p:cNvSpPr txBox="1"/>
          <p:nvPr/>
        </p:nvSpPr>
        <p:spPr>
          <a:xfrm>
            <a:off x="2745212" y="2475447"/>
            <a:ext cx="3019232" cy="114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</a:t>
            </a: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Use LET to make formulas descriptive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8A784-45F9-1A57-8EBF-B44960FA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33" y="803508"/>
            <a:ext cx="6747534" cy="835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6932D4-B6D2-416C-A876-4C25AE1C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89" y="1762670"/>
            <a:ext cx="2442879" cy="1721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99A4C-373B-6638-8F62-A97463D8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85" y="3640779"/>
            <a:ext cx="3577436" cy="218621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2E1C77-E694-76A7-79FF-028B388D8F99}"/>
              </a:ext>
            </a:extLst>
          </p:cNvPr>
          <p:cNvGrpSpPr/>
          <p:nvPr/>
        </p:nvGrpSpPr>
        <p:grpSpPr>
          <a:xfrm rot="10800000" flipH="1">
            <a:off x="8417967" y="3429001"/>
            <a:ext cx="939635" cy="1128248"/>
            <a:chOff x="8798114" y="1546176"/>
            <a:chExt cx="1410843" cy="169222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1D1769-09D2-E2E0-A360-2445306A0149}"/>
                </a:ext>
              </a:extLst>
            </p:cNvPr>
            <p:cNvSpPr/>
            <p:nvPr/>
          </p:nvSpPr>
          <p:spPr>
            <a:xfrm>
              <a:off x="8836213" y="158427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69CB86-B147-FE54-38CB-DD3E3032B915}"/>
                </a:ext>
              </a:extLst>
            </p:cNvPr>
            <p:cNvSpPr/>
            <p:nvPr/>
          </p:nvSpPr>
          <p:spPr>
            <a:xfrm>
              <a:off x="8798113" y="154617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90B724-B0D0-C4C5-ABD4-B0A8932B8896}"/>
                </a:ext>
              </a:extLst>
            </p:cNvPr>
            <p:cNvSpPr/>
            <p:nvPr/>
          </p:nvSpPr>
          <p:spPr>
            <a:xfrm>
              <a:off x="8921881" y="1669990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C0000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F8C553-DEE4-C3FA-E40C-3B9CD1399583}"/>
                </a:ext>
              </a:extLst>
            </p:cNvPr>
            <p:cNvSpPr/>
            <p:nvPr/>
          </p:nvSpPr>
          <p:spPr>
            <a:xfrm>
              <a:off x="8893360" y="164142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A2855A-F889-BC79-26EB-7D7B99ECE90D}"/>
              </a:ext>
            </a:extLst>
          </p:cNvPr>
          <p:cNvSpPr txBox="1"/>
          <p:nvPr/>
        </p:nvSpPr>
        <p:spPr>
          <a:xfrm>
            <a:off x="6753126" y="4585383"/>
            <a:ext cx="2716641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5533">
              <a:defRPr/>
            </a:pPr>
            <a:r>
              <a:rPr lang="en-US" sz="1905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 NOT</a:t>
            </a:r>
            <a:r>
              <a:rPr lang="en-US" sz="1905" dirty="0">
                <a:solidFill>
                  <a:srgbClr val="ED7D31">
                    <a:lumMod val="7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pPr algn="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Write Formulas </a:t>
            </a:r>
          </a:p>
          <a:p>
            <a:pPr algn="r"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like this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0353D8-41CE-9AC1-3F16-2EA790951EC5}"/>
              </a:ext>
            </a:extLst>
          </p:cNvPr>
          <p:cNvGrpSpPr/>
          <p:nvPr/>
        </p:nvGrpSpPr>
        <p:grpSpPr>
          <a:xfrm>
            <a:off x="5040567" y="2575322"/>
            <a:ext cx="939708" cy="1127128"/>
            <a:chOff x="6396107" y="4468105"/>
            <a:chExt cx="1410844" cy="169223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4D8369-9EDB-B16F-8CFE-DF6DEB3BDFFE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61F905-57DC-6694-793D-869AB03F2FF9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3D1946A-2A6E-FBF6-B640-19E423D59A11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5D6675-A3E1-BD80-E491-3CD5083EF79B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644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Evaluate formula step-by-step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C7405-8945-DF05-476E-27DE9992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63" y="871724"/>
            <a:ext cx="5962074" cy="11706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355263-7238-96B6-8445-2EE3E119B8C8}"/>
              </a:ext>
            </a:extLst>
          </p:cNvPr>
          <p:cNvSpPr/>
          <p:nvPr/>
        </p:nvSpPr>
        <p:spPr>
          <a:xfrm>
            <a:off x="3119635" y="773587"/>
            <a:ext cx="716023" cy="3574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F0B8DD-8193-6B0B-6AF4-9ABD8285682F}"/>
              </a:ext>
            </a:extLst>
          </p:cNvPr>
          <p:cNvGrpSpPr/>
          <p:nvPr/>
        </p:nvGrpSpPr>
        <p:grpSpPr>
          <a:xfrm flipV="1">
            <a:off x="8502041" y="1904673"/>
            <a:ext cx="597340" cy="714139"/>
            <a:chOff x="6396107" y="4468105"/>
            <a:chExt cx="1410844" cy="169223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E9A9369-599C-4BF7-D4D6-1A61850C4F3C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B96BD2E-E2C7-059C-3B1F-76620C7B386B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BE4B4F-B756-8C97-03C2-642A447F3059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66D37B5-BC03-C2E1-44CE-6BF3CAE85F4E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ECD14A1-830A-D7D0-4916-2B241FE8F043}"/>
              </a:ext>
            </a:extLst>
          </p:cNvPr>
          <p:cNvSpPr/>
          <p:nvPr/>
        </p:nvSpPr>
        <p:spPr>
          <a:xfrm>
            <a:off x="7787007" y="1625959"/>
            <a:ext cx="1173323" cy="2787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6BC70E-3AD3-F5E0-CAE1-1E7ADDD07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8" y="3023898"/>
            <a:ext cx="5499085" cy="30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27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Evaluate formula step-by-step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9F26BA-A6B2-7759-5DFF-45B08B72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35" y="947495"/>
            <a:ext cx="2876678" cy="5898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5F1D1-6565-5F3D-8DCC-01EB27415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939" y="1302468"/>
            <a:ext cx="2876678" cy="580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9BF39-70B4-4536-92A5-47AE6AA50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43" y="1648367"/>
            <a:ext cx="2876678" cy="5898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A3BCF1-1BE0-917A-71DE-71324DD75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50" y="2003340"/>
            <a:ext cx="2867604" cy="5807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C9EBA1-8CB5-2D8D-C873-59DC4910B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810" y="2349238"/>
            <a:ext cx="2876678" cy="5807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D23820-728F-F61B-DC77-76296F931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543" y="2695136"/>
            <a:ext cx="2876678" cy="5898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828231-E80D-02A0-41FD-2750A1C13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202" y="3050109"/>
            <a:ext cx="2867604" cy="5807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12F1A55-35CD-FB6A-1FE5-E96DEC755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9787" y="3396007"/>
            <a:ext cx="2876678" cy="5807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A04B95A-767B-BBE1-60AB-412EB0F88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4202" y="3741905"/>
            <a:ext cx="2867604" cy="5807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8E817A-BAF4-D345-CBB3-3566A840AC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8617" y="4087803"/>
            <a:ext cx="2867604" cy="5807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4C2172B-BF58-D4D6-5E63-17438A5C9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4884" y="4433701"/>
            <a:ext cx="2858529" cy="5898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F09D73C-CAAB-D3ED-039C-D72A84A9E7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1150" y="4788674"/>
            <a:ext cx="2867604" cy="5807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B66979-9CE9-44B5-C991-96EA7A5275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3243" y="5134572"/>
            <a:ext cx="2876678" cy="5898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3E16CF-90E4-96B8-C9F2-3A5109F9C4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7471" y="5489539"/>
            <a:ext cx="2876678" cy="5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09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Find Precedent / Dependent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019CB-4B67-DB46-D8D8-568CE85B5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54" y="838454"/>
            <a:ext cx="6556492" cy="13875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E4FF40-3E31-2D80-2A87-82B8FFE4C0FC}"/>
              </a:ext>
            </a:extLst>
          </p:cNvPr>
          <p:cNvSpPr/>
          <p:nvPr/>
        </p:nvSpPr>
        <p:spPr>
          <a:xfrm>
            <a:off x="2866145" y="838454"/>
            <a:ext cx="716023" cy="3574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ACEE9A-3B36-52DC-74A0-057F91CFD4B9}"/>
              </a:ext>
            </a:extLst>
          </p:cNvPr>
          <p:cNvGrpSpPr/>
          <p:nvPr/>
        </p:nvGrpSpPr>
        <p:grpSpPr>
          <a:xfrm flipV="1">
            <a:off x="8652981" y="2105037"/>
            <a:ext cx="597340" cy="714139"/>
            <a:chOff x="6396107" y="4468105"/>
            <a:chExt cx="1410844" cy="169223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B5DFC3-158F-A068-EEC4-7771F3154267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688BAC-BE22-EE36-95C8-E5F8A71D96B5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926E3C-9EC2-4881-1A4E-7897D3FD095E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6D245A-A71B-C974-3420-E2863A358A76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C99A49D-44E0-56DE-E6A5-6C80303DBCFC}"/>
              </a:ext>
            </a:extLst>
          </p:cNvPr>
          <p:cNvSpPr/>
          <p:nvPr/>
        </p:nvSpPr>
        <p:spPr>
          <a:xfrm>
            <a:off x="7871692" y="1159591"/>
            <a:ext cx="1562578" cy="921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59D708-8E45-EE90-7FB4-092DC17E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55" y="2962992"/>
            <a:ext cx="6556492" cy="848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C83A40-053C-CF30-0F5B-4EE4B80A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755" y="4189968"/>
            <a:ext cx="6556492" cy="8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37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787231" y="2393156"/>
              <a:ext cx="3143250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Connect Excel and PowerPoint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69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 Easily Between Different 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254D4-55B7-C4CD-9E52-D31CA8B5A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3" y="5270668"/>
            <a:ext cx="1049279" cy="1049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F88CE-5C24-FB6E-2838-79A22619E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4" y="5240634"/>
            <a:ext cx="1109346" cy="1109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EE4B0B-EBEE-CA18-A72A-594577BB58BD}"/>
              </a:ext>
            </a:extLst>
          </p:cNvPr>
          <p:cNvSpPr txBox="1"/>
          <p:nvPr/>
        </p:nvSpPr>
        <p:spPr>
          <a:xfrm>
            <a:off x="2978727" y="5164960"/>
            <a:ext cx="3719285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Windows and </a:t>
            </a:r>
          </a:p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Left / Right</a:t>
            </a:r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arrow </a:t>
            </a:r>
          </a:p>
          <a:p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will shift current application to left side of your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F5216-B707-85A5-CA4D-554E596FB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278" y="1114557"/>
            <a:ext cx="5831445" cy="36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4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Connect Excel And PowerPoint Dynamically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38873-E177-92CF-823F-1576714E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01" y="788552"/>
            <a:ext cx="2856679" cy="1643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0B1921-BCC6-9B42-D00B-6A7780129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3" y="2617134"/>
            <a:ext cx="3802858" cy="1999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FC308E-4275-E7EB-2891-8B9DDB818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803" y="4837928"/>
            <a:ext cx="3298947" cy="18567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C74A8D-A8DE-0594-8593-98CAA6EF55BA}"/>
              </a:ext>
            </a:extLst>
          </p:cNvPr>
          <p:cNvSpPr txBox="1"/>
          <p:nvPr/>
        </p:nvSpPr>
        <p:spPr>
          <a:xfrm>
            <a:off x="4524480" y="824560"/>
            <a:ext cx="3541575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1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Copy from Excel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11F381-0FB5-CDF3-FF8B-8D2D3F38EB1E}"/>
              </a:ext>
            </a:extLst>
          </p:cNvPr>
          <p:cNvSpPr txBox="1"/>
          <p:nvPr/>
        </p:nvSpPr>
        <p:spPr>
          <a:xfrm>
            <a:off x="5470660" y="2604561"/>
            <a:ext cx="3541575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2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Home &gt; Paste Special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14B9C7-07EF-5CB5-2B3B-EC9835EE9A25}"/>
              </a:ext>
            </a:extLst>
          </p:cNvPr>
          <p:cNvGrpSpPr/>
          <p:nvPr/>
        </p:nvGrpSpPr>
        <p:grpSpPr>
          <a:xfrm rot="10800000">
            <a:off x="2236848" y="3981703"/>
            <a:ext cx="939708" cy="1127128"/>
            <a:chOff x="6396107" y="4468105"/>
            <a:chExt cx="1410844" cy="169223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748453-F1D8-90B8-16E3-F6EF9DC6B805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D2BD80-A799-F520-F227-2983EFB5620C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6FD38DC-AF98-0B9A-7EEA-EB6AB5E97D79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C0421BB-4504-3095-55D3-7256290C9613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151A12B-B027-D784-A4F7-B46FEEFE3F2C}"/>
              </a:ext>
            </a:extLst>
          </p:cNvPr>
          <p:cNvSpPr/>
          <p:nvPr/>
        </p:nvSpPr>
        <p:spPr>
          <a:xfrm>
            <a:off x="1940045" y="2866926"/>
            <a:ext cx="914332" cy="10957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FF96D0-0BF7-1748-A50E-A50BC174B0D6}"/>
              </a:ext>
            </a:extLst>
          </p:cNvPr>
          <p:cNvSpPr txBox="1"/>
          <p:nvPr/>
        </p:nvSpPr>
        <p:spPr>
          <a:xfrm>
            <a:off x="4966750" y="4837927"/>
            <a:ext cx="3172922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 3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Paste Link &gt; Microsoft Excel Worksheet Object</a:t>
            </a:r>
          </a:p>
        </p:txBody>
      </p:sp>
    </p:spTree>
    <p:extLst>
      <p:ext uri="{BB962C8B-B14F-4D97-AF65-F5344CB8AC3E}">
        <p14:creationId xmlns:p14="http://schemas.microsoft.com/office/powerpoint/2010/main" val="2452312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Connect Excel And </a:t>
            </a:r>
            <a:r>
              <a:rPr lang="en-US" sz="2286" dirty="0" err="1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Powerpoint</a:t>
            </a:r>
            <a:r>
              <a:rPr lang="en-US" sz="2286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Dynamically</a:t>
            </a:r>
            <a:endParaRPr lang="en-US" sz="2286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B92D5-123D-5D54-9CB3-A63F95888B91}"/>
              </a:ext>
            </a:extLst>
          </p:cNvPr>
          <p:cNvSpPr txBox="1"/>
          <p:nvPr/>
        </p:nvSpPr>
        <p:spPr>
          <a:xfrm>
            <a:off x="2978727" y="4810708"/>
            <a:ext cx="5277505" cy="114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They are linked!</a:t>
            </a:r>
          </a:p>
          <a:p>
            <a:pPr defTabSz="435533">
              <a:defRPr/>
            </a:pPr>
            <a:r>
              <a:rPr lang="en-US" sz="1905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Any change in Excel will now reflect in PowerPoint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B28F7-F369-42B8-BEFA-E514D5AE29C2}"/>
              </a:ext>
            </a:extLst>
          </p:cNvPr>
          <p:cNvGrpSpPr/>
          <p:nvPr/>
        </p:nvGrpSpPr>
        <p:grpSpPr>
          <a:xfrm>
            <a:off x="1590677" y="991965"/>
            <a:ext cx="9010648" cy="3434196"/>
            <a:chOff x="2978728" y="1868915"/>
            <a:chExt cx="6234546" cy="23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BEC0EF-6E91-BCF4-9717-E5F854A94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728" y="1868915"/>
              <a:ext cx="6234546" cy="237614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153B54-D6C2-DA63-D889-62378F99C551}"/>
                </a:ext>
              </a:extLst>
            </p:cNvPr>
            <p:cNvGrpSpPr/>
            <p:nvPr/>
          </p:nvGrpSpPr>
          <p:grpSpPr>
            <a:xfrm rot="5400000">
              <a:off x="4689769" y="2395582"/>
              <a:ext cx="939708" cy="1127128"/>
              <a:chOff x="6396107" y="4468105"/>
              <a:chExt cx="1410844" cy="169223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2A1E8D0-F721-C52B-7B6D-F6108DE8C6E8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453DBF9-5F76-F615-D4A3-38334F37C58A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AF6CDB1-8523-7D74-11F3-7F618943EDBE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FA80A39-C38B-F573-1ED7-FBDC262F01A5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B13341B-ED2E-4F9B-146F-B3F995128E75}"/>
                </a:ext>
              </a:extLst>
            </p:cNvPr>
            <p:cNvGrpSpPr/>
            <p:nvPr/>
          </p:nvGrpSpPr>
          <p:grpSpPr>
            <a:xfrm rot="5400000">
              <a:off x="7970721" y="3054615"/>
              <a:ext cx="939708" cy="1127128"/>
              <a:chOff x="6396107" y="4468105"/>
              <a:chExt cx="1410844" cy="169223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481CB96-87BD-9E6E-2E3B-994F172BA5FA}"/>
                  </a:ext>
                </a:extLst>
              </p:cNvPr>
              <p:cNvSpPr/>
              <p:nvPr/>
            </p:nvSpPr>
            <p:spPr>
              <a:xfrm>
                <a:off x="6434207" y="45062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7EF645B-58CA-82C3-F735-214DA8BB5CFA}"/>
                  </a:ext>
                </a:extLst>
              </p:cNvPr>
              <p:cNvSpPr/>
              <p:nvPr/>
            </p:nvSpPr>
            <p:spPr>
              <a:xfrm>
                <a:off x="6396107" y="4468105"/>
                <a:ext cx="1372744" cy="1654130"/>
              </a:xfrm>
              <a:custGeom>
                <a:avLst/>
                <a:gdLst>
                  <a:gd name="connsiteX0" fmla="*/ 791891 w 1372744"/>
                  <a:gd name="connsiteY0" fmla="*/ 1654131 h 1654130"/>
                  <a:gd name="connsiteX1" fmla="*/ 695822 w 1372744"/>
                  <a:gd name="connsiteY1" fmla="*/ 1608430 h 1654130"/>
                  <a:gd name="connsiteX2" fmla="*/ 238679 w 1372744"/>
                  <a:gd name="connsiteY2" fmla="*/ 1045788 h 1654130"/>
                  <a:gd name="connsiteX3" fmla="*/ 223001 w 1372744"/>
                  <a:gd name="connsiteY3" fmla="*/ 914438 h 1654130"/>
                  <a:gd name="connsiteX4" fmla="*/ 334786 w 1372744"/>
                  <a:gd name="connsiteY4" fmla="*/ 843877 h 1654130"/>
                  <a:gd name="connsiteX5" fmla="*/ 487834 w 1372744"/>
                  <a:gd name="connsiteY5" fmla="*/ 843877 h 1654130"/>
                  <a:gd name="connsiteX6" fmla="*/ 114149 w 1372744"/>
                  <a:gd name="connsiteY6" fmla="*/ 247269 h 1654130"/>
                  <a:gd name="connsiteX7" fmla="*/ 96 w 1372744"/>
                  <a:gd name="connsiteY7" fmla="*/ 119063 h 1654130"/>
                  <a:gd name="connsiteX8" fmla="*/ 124074 w 1372744"/>
                  <a:gd name="connsiteY8" fmla="*/ 0 h 1654130"/>
                  <a:gd name="connsiteX9" fmla="*/ 1085661 w 1372744"/>
                  <a:gd name="connsiteY9" fmla="*/ 843896 h 1654130"/>
                  <a:gd name="connsiteX10" fmla="*/ 1249014 w 1372744"/>
                  <a:gd name="connsiteY10" fmla="*/ 843896 h 1654130"/>
                  <a:gd name="connsiteX11" fmla="*/ 1360800 w 1372744"/>
                  <a:gd name="connsiteY11" fmla="*/ 914457 h 1654130"/>
                  <a:gd name="connsiteX12" fmla="*/ 1345103 w 1372744"/>
                  <a:gd name="connsiteY12" fmla="*/ 1045826 h 1654130"/>
                  <a:gd name="connsiteX13" fmla="*/ 887998 w 1372744"/>
                  <a:gd name="connsiteY13" fmla="*/ 1608373 h 1654130"/>
                  <a:gd name="connsiteX14" fmla="*/ 791891 w 1372744"/>
                  <a:gd name="connsiteY14" fmla="*/ 1654131 h 16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72744" h="1654130">
                    <a:moveTo>
                      <a:pt x="791891" y="1654131"/>
                    </a:moveTo>
                    <a:cubicBezTo>
                      <a:pt x="754457" y="1654131"/>
                      <a:pt x="719444" y="1637462"/>
                      <a:pt x="695822" y="1608430"/>
                    </a:cubicBezTo>
                    <a:lnTo>
                      <a:pt x="238679" y="1045788"/>
                    </a:lnTo>
                    <a:cubicBezTo>
                      <a:pt x="208713" y="1008926"/>
                      <a:pt x="202560" y="957358"/>
                      <a:pt x="223001" y="914438"/>
                    </a:cubicBezTo>
                    <a:cubicBezTo>
                      <a:pt x="243422" y="871576"/>
                      <a:pt x="287313" y="843877"/>
                      <a:pt x="334786" y="843877"/>
                    </a:cubicBezTo>
                    <a:lnTo>
                      <a:pt x="487834" y="843877"/>
                    </a:lnTo>
                    <a:cubicBezTo>
                      <a:pt x="446705" y="291427"/>
                      <a:pt x="132227" y="249212"/>
                      <a:pt x="114149" y="247269"/>
                    </a:cubicBezTo>
                    <a:cubicBezTo>
                      <a:pt x="47398" y="241992"/>
                      <a:pt x="-2494" y="186042"/>
                      <a:pt x="96" y="119063"/>
                    </a:cubicBezTo>
                    <a:cubicBezTo>
                      <a:pt x="2668" y="52292"/>
                      <a:pt x="57113" y="0"/>
                      <a:pt x="124074" y="0"/>
                    </a:cubicBezTo>
                    <a:cubicBezTo>
                      <a:pt x="134475" y="133"/>
                      <a:pt x="1005536" y="21165"/>
                      <a:pt x="1085661" y="843896"/>
                    </a:cubicBezTo>
                    <a:lnTo>
                      <a:pt x="1249014" y="843896"/>
                    </a:lnTo>
                    <a:cubicBezTo>
                      <a:pt x="1296487" y="843896"/>
                      <a:pt x="1340378" y="871595"/>
                      <a:pt x="1360800" y="914457"/>
                    </a:cubicBezTo>
                    <a:cubicBezTo>
                      <a:pt x="1381241" y="957358"/>
                      <a:pt x="1375087" y="1008926"/>
                      <a:pt x="1345103" y="1045826"/>
                    </a:cubicBezTo>
                    <a:lnTo>
                      <a:pt x="887998" y="1608373"/>
                    </a:lnTo>
                    <a:cubicBezTo>
                      <a:pt x="864338" y="1637462"/>
                      <a:pt x="829324" y="1654131"/>
                      <a:pt x="791891" y="1654131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F7BE2A3-D5B8-8722-B7AD-83074D1B94A0}"/>
                  </a:ext>
                </a:extLst>
              </p:cNvPr>
              <p:cNvSpPr/>
              <p:nvPr/>
            </p:nvSpPr>
            <p:spPr>
              <a:xfrm>
                <a:off x="6519914" y="4591911"/>
                <a:ext cx="1125207" cy="1406499"/>
              </a:xfrm>
              <a:custGeom>
                <a:avLst/>
                <a:gdLst>
                  <a:gd name="connsiteX0" fmla="*/ 1125207 w 1125207"/>
                  <a:gd name="connsiteY0" fmla="*/ 843896 h 1406499"/>
                  <a:gd name="connsiteX1" fmla="*/ 843896 w 1125207"/>
                  <a:gd name="connsiteY1" fmla="*/ 843896 h 1406499"/>
                  <a:gd name="connsiteX2" fmla="*/ 0 w 1125207"/>
                  <a:gd name="connsiteY2" fmla="*/ 0 h 1406499"/>
                  <a:gd name="connsiteX3" fmla="*/ 492271 w 1125207"/>
                  <a:gd name="connsiteY3" fmla="*/ 843896 h 1406499"/>
                  <a:gd name="connsiteX4" fmla="*/ 210979 w 1125207"/>
                  <a:gd name="connsiteY4" fmla="*/ 843896 h 1406499"/>
                  <a:gd name="connsiteX5" fmla="*/ 668084 w 1125207"/>
                  <a:gd name="connsiteY5" fmla="*/ 1406500 h 1406499"/>
                  <a:gd name="connsiteX6" fmla="*/ 1125207 w 1125207"/>
                  <a:gd name="connsiteY6" fmla="*/ 843896 h 140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207" h="1406499">
                    <a:moveTo>
                      <a:pt x="1125207" y="843896"/>
                    </a:moveTo>
                    <a:lnTo>
                      <a:pt x="843896" y="843896"/>
                    </a:lnTo>
                    <a:cubicBezTo>
                      <a:pt x="843896" y="10554"/>
                      <a:pt x="0" y="0"/>
                      <a:pt x="0" y="0"/>
                    </a:cubicBezTo>
                    <a:cubicBezTo>
                      <a:pt x="0" y="0"/>
                      <a:pt x="492271" y="31642"/>
                      <a:pt x="492271" y="843896"/>
                    </a:cubicBezTo>
                    <a:lnTo>
                      <a:pt x="210979" y="843896"/>
                    </a:lnTo>
                    <a:lnTo>
                      <a:pt x="668084" y="1406500"/>
                    </a:lnTo>
                    <a:lnTo>
                      <a:pt x="1125207" y="843896"/>
                    </a:lnTo>
                    <a:close/>
                  </a:path>
                </a:pathLst>
              </a:custGeom>
              <a:solidFill>
                <a:srgbClr val="00B05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E0C5384-7AF0-488F-D77E-EC8407352336}"/>
                  </a:ext>
                </a:extLst>
              </p:cNvPr>
              <p:cNvSpPr/>
              <p:nvPr/>
            </p:nvSpPr>
            <p:spPr>
              <a:xfrm>
                <a:off x="6491354" y="4563355"/>
                <a:ext cx="1182338" cy="1463630"/>
              </a:xfrm>
              <a:custGeom>
                <a:avLst/>
                <a:gdLst>
                  <a:gd name="connsiteX0" fmla="*/ 696643 w 1182338"/>
                  <a:gd name="connsiteY0" fmla="*/ 1463631 h 1463630"/>
                  <a:gd name="connsiteX1" fmla="*/ 674469 w 1182338"/>
                  <a:gd name="connsiteY1" fmla="*/ 1453077 h 1463630"/>
                  <a:gd name="connsiteX2" fmla="*/ 217364 w 1182338"/>
                  <a:gd name="connsiteY2" fmla="*/ 890473 h 1463630"/>
                  <a:gd name="connsiteX3" fmla="*/ 213744 w 1182338"/>
                  <a:gd name="connsiteY3" fmla="*/ 860184 h 1463630"/>
                  <a:gd name="connsiteX4" fmla="*/ 239538 w 1182338"/>
                  <a:gd name="connsiteY4" fmla="*/ 843896 h 1463630"/>
                  <a:gd name="connsiteX5" fmla="*/ 492065 w 1182338"/>
                  <a:gd name="connsiteY5" fmla="*/ 843896 h 1463630"/>
                  <a:gd name="connsiteX6" fmla="*/ 26731 w 1182338"/>
                  <a:gd name="connsiteY6" fmla="*/ 57093 h 1463630"/>
                  <a:gd name="connsiteX7" fmla="*/ 23 w 1182338"/>
                  <a:gd name="connsiteY7" fmla="*/ 27470 h 1463630"/>
                  <a:gd name="connsiteX8" fmla="*/ 28940 w 1182338"/>
                  <a:gd name="connsiteY8" fmla="*/ 0 h 1463630"/>
                  <a:gd name="connsiteX9" fmla="*/ 900726 w 1182338"/>
                  <a:gd name="connsiteY9" fmla="*/ 843896 h 1463630"/>
                  <a:gd name="connsiteX10" fmla="*/ 1153767 w 1182338"/>
                  <a:gd name="connsiteY10" fmla="*/ 843896 h 1463630"/>
                  <a:gd name="connsiteX11" fmla="*/ 1179560 w 1182338"/>
                  <a:gd name="connsiteY11" fmla="*/ 860184 h 1463630"/>
                  <a:gd name="connsiteX12" fmla="*/ 1175941 w 1182338"/>
                  <a:gd name="connsiteY12" fmla="*/ 890473 h 1463630"/>
                  <a:gd name="connsiteX13" fmla="*/ 718817 w 1182338"/>
                  <a:gd name="connsiteY13" fmla="*/ 1453058 h 1463630"/>
                  <a:gd name="connsiteX14" fmla="*/ 696643 w 1182338"/>
                  <a:gd name="connsiteY14" fmla="*/ 1463631 h 1463630"/>
                  <a:gd name="connsiteX15" fmla="*/ 299565 w 1182338"/>
                  <a:gd name="connsiteY15" fmla="*/ 901027 h 1463630"/>
                  <a:gd name="connsiteX16" fmla="*/ 696643 w 1182338"/>
                  <a:gd name="connsiteY16" fmla="*/ 1389717 h 1463630"/>
                  <a:gd name="connsiteX17" fmla="*/ 1093721 w 1182338"/>
                  <a:gd name="connsiteY17" fmla="*/ 901027 h 1463630"/>
                  <a:gd name="connsiteX18" fmla="*/ 872474 w 1182338"/>
                  <a:gd name="connsiteY18" fmla="*/ 901027 h 1463630"/>
                  <a:gd name="connsiteX19" fmla="*/ 843899 w 1182338"/>
                  <a:gd name="connsiteY19" fmla="*/ 872452 h 1463630"/>
                  <a:gd name="connsiteX20" fmla="*/ 439354 w 1182338"/>
                  <a:gd name="connsiteY20" fmla="*/ 164364 h 1463630"/>
                  <a:gd name="connsiteX21" fmla="*/ 251921 w 1182338"/>
                  <a:gd name="connsiteY21" fmla="*/ 93059 h 1463630"/>
                  <a:gd name="connsiteX22" fmla="*/ 549424 w 1182338"/>
                  <a:gd name="connsiteY22" fmla="*/ 872452 h 1463630"/>
                  <a:gd name="connsiteX23" fmla="*/ 520849 w 1182338"/>
                  <a:gd name="connsiteY23" fmla="*/ 901027 h 1463630"/>
                  <a:gd name="connsiteX24" fmla="*/ 299565 w 1182338"/>
                  <a:gd name="connsiteY24" fmla="*/ 901027 h 146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2338" h="1463630">
                    <a:moveTo>
                      <a:pt x="696643" y="1463631"/>
                    </a:moveTo>
                    <a:cubicBezTo>
                      <a:pt x="688032" y="1463631"/>
                      <a:pt x="679898" y="1459745"/>
                      <a:pt x="674469" y="1453077"/>
                    </a:cubicBezTo>
                    <a:lnTo>
                      <a:pt x="217364" y="890473"/>
                    </a:lnTo>
                    <a:cubicBezTo>
                      <a:pt x="210411" y="881920"/>
                      <a:pt x="209001" y="870128"/>
                      <a:pt x="213744" y="860184"/>
                    </a:cubicBezTo>
                    <a:cubicBezTo>
                      <a:pt x="218488" y="850240"/>
                      <a:pt x="228508" y="843896"/>
                      <a:pt x="239538" y="843896"/>
                    </a:cubicBezTo>
                    <a:lnTo>
                      <a:pt x="492065" y="843896"/>
                    </a:lnTo>
                    <a:cubicBezTo>
                      <a:pt x="480921" y="95003"/>
                      <a:pt x="31341" y="57379"/>
                      <a:pt x="26731" y="57093"/>
                    </a:cubicBezTo>
                    <a:cubicBezTo>
                      <a:pt x="11262" y="56102"/>
                      <a:pt x="-587" y="42958"/>
                      <a:pt x="23" y="27470"/>
                    </a:cubicBezTo>
                    <a:cubicBezTo>
                      <a:pt x="613" y="12002"/>
                      <a:pt x="13872" y="-57"/>
                      <a:pt x="28940" y="0"/>
                    </a:cubicBezTo>
                    <a:cubicBezTo>
                      <a:pt x="37570" y="114"/>
                      <a:pt x="881676" y="20250"/>
                      <a:pt x="900726" y="843896"/>
                    </a:cubicBezTo>
                    <a:lnTo>
                      <a:pt x="1153767" y="843896"/>
                    </a:lnTo>
                    <a:cubicBezTo>
                      <a:pt x="1164797" y="843896"/>
                      <a:pt x="1174817" y="850240"/>
                      <a:pt x="1179560" y="860184"/>
                    </a:cubicBezTo>
                    <a:cubicBezTo>
                      <a:pt x="1184304" y="870128"/>
                      <a:pt x="1182894" y="881920"/>
                      <a:pt x="1175941" y="890473"/>
                    </a:cubicBezTo>
                    <a:lnTo>
                      <a:pt x="718817" y="1453058"/>
                    </a:lnTo>
                    <a:cubicBezTo>
                      <a:pt x="713388" y="1459745"/>
                      <a:pt x="705254" y="1463631"/>
                      <a:pt x="696643" y="1463631"/>
                    </a:cubicBezTo>
                    <a:close/>
                    <a:moveTo>
                      <a:pt x="299565" y="901027"/>
                    </a:moveTo>
                    <a:lnTo>
                      <a:pt x="696643" y="1389717"/>
                    </a:lnTo>
                    <a:lnTo>
                      <a:pt x="1093721" y="901027"/>
                    </a:lnTo>
                    <a:lnTo>
                      <a:pt x="872474" y="901027"/>
                    </a:lnTo>
                    <a:cubicBezTo>
                      <a:pt x="856701" y="901027"/>
                      <a:pt x="843899" y="888245"/>
                      <a:pt x="843899" y="872452"/>
                    </a:cubicBezTo>
                    <a:cubicBezTo>
                      <a:pt x="843899" y="539249"/>
                      <a:pt x="707787" y="301009"/>
                      <a:pt x="439354" y="164364"/>
                    </a:cubicBezTo>
                    <a:cubicBezTo>
                      <a:pt x="375022" y="131636"/>
                      <a:pt x="310347" y="108871"/>
                      <a:pt x="251921" y="93059"/>
                    </a:cubicBezTo>
                    <a:cubicBezTo>
                      <a:pt x="393024" y="196710"/>
                      <a:pt x="549424" y="414852"/>
                      <a:pt x="549424" y="872452"/>
                    </a:cubicBezTo>
                    <a:cubicBezTo>
                      <a:pt x="549424" y="888245"/>
                      <a:pt x="536623" y="901027"/>
                      <a:pt x="520849" y="901027"/>
                    </a:cubicBezTo>
                    <a:lnTo>
                      <a:pt x="299565" y="901027"/>
                    </a:lnTo>
                    <a:close/>
                  </a:path>
                </a:pathLst>
              </a:custGeom>
              <a:solidFill>
                <a:srgbClr val="40396E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35533">
                  <a:defRPr/>
                </a:pPr>
                <a:endParaRPr lang="en-IN" sz="171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616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267023" y="2393156"/>
              <a:ext cx="4183666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Navigation</a:t>
              </a:r>
              <a:endParaRPr lang="en-IN" sz="4191" dirty="0"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5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1D932-F5F4-BBD5-2CF4-7621D830C6D4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Hide / Unhide the Ribbon to </a:t>
            </a:r>
          </a:p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Increase Real Estate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CFB283-F6F2-0D13-410C-BE87E66B647C}"/>
              </a:ext>
            </a:extLst>
          </p:cNvPr>
          <p:cNvSpPr txBox="1"/>
          <p:nvPr/>
        </p:nvSpPr>
        <p:spPr>
          <a:xfrm>
            <a:off x="2132781" y="4809045"/>
            <a:ext cx="5818601" cy="114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Ctrl + Shift + F1</a:t>
            </a: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pPr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Toggles the ribbon – gives more real estate on the worksheet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6C069C-4BCC-97F9-B273-0321540FE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82"/>
          <a:stretch/>
        </p:blipFill>
        <p:spPr>
          <a:xfrm>
            <a:off x="2215973" y="1064084"/>
            <a:ext cx="6498183" cy="181789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ED455D5-B512-540A-AB19-EA1D2B658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80" y="5897615"/>
            <a:ext cx="897827" cy="89782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6529F1A9-956A-D763-B0C0-81B2B7157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11" y="5897615"/>
            <a:ext cx="897827" cy="897827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B44CCE3-2A6F-7078-6A7B-4BB9444A1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42" y="5897616"/>
            <a:ext cx="897827" cy="8978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E1005C2-DE0A-CFA9-21BA-6180010B9BA0}"/>
              </a:ext>
            </a:extLst>
          </p:cNvPr>
          <p:cNvSpPr/>
          <p:nvPr/>
        </p:nvSpPr>
        <p:spPr>
          <a:xfrm>
            <a:off x="2141251" y="997997"/>
            <a:ext cx="6647627" cy="9609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EC7A0F-FB45-CE2E-C887-FD66FE4B5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973" y="3735671"/>
            <a:ext cx="6498183" cy="67689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09D94D3-8BB2-CAC6-F230-335F07338E42}"/>
              </a:ext>
            </a:extLst>
          </p:cNvPr>
          <p:cNvSpPr/>
          <p:nvPr/>
        </p:nvSpPr>
        <p:spPr>
          <a:xfrm>
            <a:off x="2141250" y="3676337"/>
            <a:ext cx="6647627" cy="155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B9C357-DEAF-1FF0-0344-95E94EC89AD7}"/>
              </a:ext>
            </a:extLst>
          </p:cNvPr>
          <p:cNvGrpSpPr/>
          <p:nvPr/>
        </p:nvGrpSpPr>
        <p:grpSpPr>
          <a:xfrm>
            <a:off x="7011674" y="2514726"/>
            <a:ext cx="939708" cy="1127128"/>
            <a:chOff x="6396107" y="4468105"/>
            <a:chExt cx="1410844" cy="169223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40E78AC-23CB-CA42-1496-AAC452D6B9B6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891F10-FE6A-01E1-1F15-6451E28FD991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393E39E-073E-74F1-507D-79560E9B59CB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3A921B-9687-F74E-2E1E-A648C31B84B6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526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007A5-37B6-AD8C-FCE2-FBC9BDD5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909" y="3753866"/>
            <a:ext cx="6498183" cy="869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1D932-F5F4-BBD5-2CF4-7621D830C6D4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Hide / Unhide the Ribbon to </a:t>
            </a:r>
          </a:p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Increase Real Estate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CFB283-F6F2-0D13-410C-BE87E66B647C}"/>
              </a:ext>
            </a:extLst>
          </p:cNvPr>
          <p:cNvSpPr txBox="1"/>
          <p:nvPr/>
        </p:nvSpPr>
        <p:spPr>
          <a:xfrm>
            <a:off x="2763717" y="4809045"/>
            <a:ext cx="5818601" cy="114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Ctrl + F1</a:t>
            </a: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pPr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Toggles the ribbon – keeps the Tabs visible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6C069C-4BCC-97F9-B273-0321540FE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82"/>
          <a:stretch/>
        </p:blipFill>
        <p:spPr>
          <a:xfrm>
            <a:off x="2846909" y="1064084"/>
            <a:ext cx="6498183" cy="181789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ED455D5-B512-540A-AB19-EA1D2B658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45" y="5897615"/>
            <a:ext cx="897827" cy="897827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B44CCE3-2A6F-7078-6A7B-4BB9444A1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78" y="5897616"/>
            <a:ext cx="897827" cy="8978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E1005C2-DE0A-CFA9-21BA-6180010B9BA0}"/>
              </a:ext>
            </a:extLst>
          </p:cNvPr>
          <p:cNvSpPr/>
          <p:nvPr/>
        </p:nvSpPr>
        <p:spPr>
          <a:xfrm>
            <a:off x="2772187" y="997997"/>
            <a:ext cx="6647627" cy="9609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9D94D3-8BB2-CAC6-F230-335F07338E42}"/>
              </a:ext>
            </a:extLst>
          </p:cNvPr>
          <p:cNvSpPr/>
          <p:nvPr/>
        </p:nvSpPr>
        <p:spPr>
          <a:xfrm>
            <a:off x="2786643" y="3691120"/>
            <a:ext cx="6647627" cy="3606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B9C357-DEAF-1FF0-0344-95E94EC89AD7}"/>
              </a:ext>
            </a:extLst>
          </p:cNvPr>
          <p:cNvGrpSpPr/>
          <p:nvPr/>
        </p:nvGrpSpPr>
        <p:grpSpPr>
          <a:xfrm>
            <a:off x="7642610" y="2514726"/>
            <a:ext cx="939708" cy="1127128"/>
            <a:chOff x="6396107" y="4468105"/>
            <a:chExt cx="1410844" cy="169223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40E78AC-23CB-CA42-1496-AAC452D6B9B6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891F10-FE6A-01E1-1F15-6451E28FD991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393E39E-073E-74F1-507D-79560E9B59CB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3A921B-9687-F74E-2E1E-A648C31B84B6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799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Move between Sheets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94E74-8C6F-9A00-A0F0-89EE95E82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35"/>
          <a:stretch/>
        </p:blipFill>
        <p:spPr>
          <a:xfrm>
            <a:off x="2863665" y="880002"/>
            <a:ext cx="4301405" cy="1712991"/>
          </a:xfrm>
          <a:prstGeom prst="rect">
            <a:avLst/>
          </a:prstGeom>
        </p:spPr>
      </p:pic>
      <p:pic>
        <p:nvPicPr>
          <p:cNvPr id="5" name="Picture 4" descr="A purple square with black text&#10;&#10;Description automatically generated with low confidence">
            <a:extLst>
              <a:ext uri="{FF2B5EF4-FFF2-40B4-BE49-F238E27FC236}">
                <a16:creationId xmlns:a16="http://schemas.microsoft.com/office/drawing/2014/main" id="{17EBAF60-8EFD-A57D-C75A-86F22106C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64" y="5796195"/>
            <a:ext cx="898484" cy="898484"/>
          </a:xfrm>
          <a:prstGeom prst="rect">
            <a:avLst/>
          </a:prstGeom>
        </p:spPr>
      </p:pic>
      <p:pic>
        <p:nvPicPr>
          <p:cNvPr id="8" name="Picture 7" descr="A picture containing symbol, screenshot, design&#10;&#10;Description automatically generated">
            <a:extLst>
              <a:ext uri="{FF2B5EF4-FFF2-40B4-BE49-F238E27FC236}">
                <a16:creationId xmlns:a16="http://schemas.microsoft.com/office/drawing/2014/main" id="{E82450FC-DC6E-3A94-6CC9-D0A72B14A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96195"/>
            <a:ext cx="898484" cy="898484"/>
          </a:xfrm>
          <a:prstGeom prst="rect">
            <a:avLst/>
          </a:prstGeom>
        </p:spPr>
      </p:pic>
      <p:pic>
        <p:nvPicPr>
          <p:cNvPr id="11" name="Picture 10" descr="A picture containing symbol, screenshot, rectangle, design&#10;&#10;Description automatically generated">
            <a:extLst>
              <a:ext uri="{FF2B5EF4-FFF2-40B4-BE49-F238E27FC236}">
                <a16:creationId xmlns:a16="http://schemas.microsoft.com/office/drawing/2014/main" id="{19B72D2E-C43F-09E7-7C64-6A0902F42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48" y="5796195"/>
            <a:ext cx="898484" cy="898484"/>
          </a:xfrm>
          <a:prstGeom prst="rect">
            <a:avLst/>
          </a:prstGeom>
        </p:spPr>
      </p:pic>
      <p:pic>
        <p:nvPicPr>
          <p:cNvPr id="12" name="Picture 11" descr="A purple square with black text&#10;&#10;Description automatically generated with low confidence">
            <a:extLst>
              <a:ext uri="{FF2B5EF4-FFF2-40B4-BE49-F238E27FC236}">
                <a16:creationId xmlns:a16="http://schemas.microsoft.com/office/drawing/2014/main" id="{3DC9B73C-D557-B2F1-4C07-E0B161FDE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16" y="5796195"/>
            <a:ext cx="898484" cy="8984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AE3E06-27CE-2EBC-EDDF-3926DFA24695}"/>
              </a:ext>
            </a:extLst>
          </p:cNvPr>
          <p:cNvSpPr txBox="1"/>
          <p:nvPr/>
        </p:nvSpPr>
        <p:spPr>
          <a:xfrm>
            <a:off x="2863664" y="3991119"/>
            <a:ext cx="5818601" cy="18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Ctrl + PgUp</a:t>
            </a:r>
            <a:b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Ctrl + PgDown       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Shift between sheets</a:t>
            </a:r>
          </a:p>
          <a:p>
            <a:pPr defTabSz="435533">
              <a:defRPr/>
            </a:pP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EE02D8-8DA7-099D-712D-C72C64BE8F07}"/>
              </a:ext>
            </a:extLst>
          </p:cNvPr>
          <p:cNvSpPr/>
          <p:nvPr/>
        </p:nvSpPr>
        <p:spPr>
          <a:xfrm>
            <a:off x="3670670" y="2278129"/>
            <a:ext cx="3131421" cy="3828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EF5752-7938-52DE-930C-CA697B9614CF}"/>
              </a:ext>
            </a:extLst>
          </p:cNvPr>
          <p:cNvCxnSpPr>
            <a:cxnSpLocks/>
          </p:cNvCxnSpPr>
          <p:nvPr/>
        </p:nvCxnSpPr>
        <p:spPr>
          <a:xfrm>
            <a:off x="3670670" y="2934113"/>
            <a:ext cx="3131421" cy="0"/>
          </a:xfrm>
          <a:prstGeom prst="straightConnector1">
            <a:avLst/>
          </a:prstGeom>
          <a:noFill/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0AE3E0-0233-424B-F17B-55EB917488B6}"/>
              </a:ext>
            </a:extLst>
          </p:cNvPr>
          <p:cNvCxnSpPr>
            <a:cxnSpLocks/>
          </p:cNvCxnSpPr>
          <p:nvPr/>
        </p:nvCxnSpPr>
        <p:spPr>
          <a:xfrm rot="10800000">
            <a:off x="3670670" y="3182984"/>
            <a:ext cx="3131421" cy="0"/>
          </a:xfrm>
          <a:prstGeom prst="straightConnector1">
            <a:avLst/>
          </a:prstGeom>
          <a:noFill/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25692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See list of all Sheets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DDC6E-CC26-E555-9456-DC88BFF1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66" y="859222"/>
            <a:ext cx="3382469" cy="4015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0329F-9DBA-D8F6-113E-4F2E97A8EB75}"/>
              </a:ext>
            </a:extLst>
          </p:cNvPr>
          <p:cNvSpPr/>
          <p:nvPr/>
        </p:nvSpPr>
        <p:spPr>
          <a:xfrm>
            <a:off x="4636437" y="1759087"/>
            <a:ext cx="2240635" cy="2862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Picture 14" descr="A computer mous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B91957B-A7FB-D071-B4ED-E28F8CAF7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31" y="5849609"/>
            <a:ext cx="898484" cy="8984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4A7D8A-887D-AC51-0500-D27511680022}"/>
              </a:ext>
            </a:extLst>
          </p:cNvPr>
          <p:cNvGrpSpPr/>
          <p:nvPr/>
        </p:nvGrpSpPr>
        <p:grpSpPr>
          <a:xfrm rot="16200000">
            <a:off x="3487183" y="4262584"/>
            <a:ext cx="939708" cy="1127128"/>
            <a:chOff x="6396107" y="4468105"/>
            <a:chExt cx="1410844" cy="169223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0FBF3F5-C356-2D8F-58C6-DA8E0D9BB576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79BDF5C-3408-7A5B-C704-EBD372957528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E9DA0C-4EDE-3312-9258-8538DBC0C881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E8E4C96-9745-4140-60D5-A351647AD01E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AF0A1DF-AB07-557D-E51D-0D561712491E}"/>
              </a:ext>
            </a:extLst>
          </p:cNvPr>
          <p:cNvSpPr/>
          <p:nvPr/>
        </p:nvSpPr>
        <p:spPr>
          <a:xfrm>
            <a:off x="4545980" y="4621400"/>
            <a:ext cx="476925" cy="3268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2312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Jump to First / Last 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E3E06-27CE-2EBC-EDDF-3926DFA24695}"/>
              </a:ext>
            </a:extLst>
          </p:cNvPr>
          <p:cNvSpPr txBox="1"/>
          <p:nvPr/>
        </p:nvSpPr>
        <p:spPr>
          <a:xfrm>
            <a:off x="5080779" y="5225855"/>
            <a:ext cx="4353491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Ctrl Up / Down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Jump </a:t>
            </a: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first / last 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298A1-DDAA-0ED5-EFED-A5FFD665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52" y="791923"/>
            <a:ext cx="1742592" cy="4119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89B6D-55F1-A6EE-BD9B-8306D4E24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85" y="791922"/>
            <a:ext cx="1846634" cy="4119829"/>
          </a:xfrm>
          <a:prstGeom prst="rect">
            <a:avLst/>
          </a:prstGeom>
        </p:spPr>
      </p:pic>
      <p:pic>
        <p:nvPicPr>
          <p:cNvPr id="9" name="Picture 8" descr="A purple square with black text&#10;&#10;Description automatically generated with low confidence">
            <a:extLst>
              <a:ext uri="{FF2B5EF4-FFF2-40B4-BE49-F238E27FC236}">
                <a16:creationId xmlns:a16="http://schemas.microsoft.com/office/drawing/2014/main" id="{5A05AD37-290F-7ECE-B999-78CFC9800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65" y="5167595"/>
            <a:ext cx="898484" cy="898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494F13-442A-F525-1645-EF63DBCC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30" y="5167595"/>
            <a:ext cx="898484" cy="8984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7D0011-5A3C-B6E1-B3FD-4A40D35DB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14" y="5167595"/>
            <a:ext cx="898484" cy="8984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AB0611-8363-D16F-F385-2B60A035A9C9}"/>
              </a:ext>
            </a:extLst>
          </p:cNvPr>
          <p:cNvSpPr/>
          <p:nvPr/>
        </p:nvSpPr>
        <p:spPr>
          <a:xfrm>
            <a:off x="3036028" y="914602"/>
            <a:ext cx="830519" cy="1787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C34477-D3AC-3C3F-4BD1-71588D9EAB35}"/>
              </a:ext>
            </a:extLst>
          </p:cNvPr>
          <p:cNvSpPr/>
          <p:nvPr/>
        </p:nvSpPr>
        <p:spPr>
          <a:xfrm>
            <a:off x="5133806" y="4761998"/>
            <a:ext cx="830519" cy="1787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848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Jump to First / Last Column</a:t>
            </a:r>
          </a:p>
        </p:txBody>
      </p:sp>
      <p:pic>
        <p:nvPicPr>
          <p:cNvPr id="9" name="Picture 8" descr="A purple square with black text&#10;&#10;Description automatically generated with low confidence">
            <a:extLst>
              <a:ext uri="{FF2B5EF4-FFF2-40B4-BE49-F238E27FC236}">
                <a16:creationId xmlns:a16="http://schemas.microsoft.com/office/drawing/2014/main" id="{5A05AD37-290F-7ECE-B999-78CFC9800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65" y="5167595"/>
            <a:ext cx="898484" cy="898484"/>
          </a:xfrm>
          <a:prstGeom prst="rect">
            <a:avLst/>
          </a:prstGeom>
        </p:spPr>
      </p:pic>
      <p:pic>
        <p:nvPicPr>
          <p:cNvPr id="4" name="Picture 3" descr="A purple arrow pointing to the right&#10;&#10;Description automatically generated with low confidence">
            <a:extLst>
              <a:ext uri="{FF2B5EF4-FFF2-40B4-BE49-F238E27FC236}">
                <a16:creationId xmlns:a16="http://schemas.microsoft.com/office/drawing/2014/main" id="{DF0D8054-0818-EBC9-4476-23893F6BA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46" y="5167595"/>
            <a:ext cx="898484" cy="898484"/>
          </a:xfrm>
          <a:prstGeom prst="rect">
            <a:avLst/>
          </a:prstGeom>
        </p:spPr>
      </p:pic>
      <p:pic>
        <p:nvPicPr>
          <p:cNvPr id="6" name="Picture 5" descr="A purple arrow pointing to the left&#10;&#10;Description automatically generated with low confidence">
            <a:extLst>
              <a:ext uri="{FF2B5EF4-FFF2-40B4-BE49-F238E27FC236}">
                <a16:creationId xmlns:a16="http://schemas.microsoft.com/office/drawing/2014/main" id="{216BD175-785D-5ADF-B46D-FBE58B16A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06" y="5170036"/>
            <a:ext cx="898484" cy="898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D8F64-45B5-94DB-902B-1D09895D1E83}"/>
              </a:ext>
            </a:extLst>
          </p:cNvPr>
          <p:cNvSpPr txBox="1"/>
          <p:nvPr/>
        </p:nvSpPr>
        <p:spPr>
          <a:xfrm>
            <a:off x="5822666" y="5045126"/>
            <a:ext cx="4353491" cy="114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Ctrl Left / Right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Jump </a:t>
            </a: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first / last </a:t>
            </a:r>
          </a:p>
          <a:p>
            <a:pPr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Column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66A59C-8879-26D2-E111-2CC6CC9EB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430" y="722414"/>
            <a:ext cx="5499266" cy="1960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11B13F-C845-B4D2-DD25-D113A57DA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298" y="2801862"/>
            <a:ext cx="4491974" cy="19056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C8E7B5-04A7-A215-A6CD-71C39745AF18}"/>
              </a:ext>
            </a:extLst>
          </p:cNvPr>
          <p:cNvSpPr/>
          <p:nvPr/>
        </p:nvSpPr>
        <p:spPr>
          <a:xfrm>
            <a:off x="3062786" y="958456"/>
            <a:ext cx="1382607" cy="2573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568C62-0555-0694-B801-6C6DDD411B28}"/>
              </a:ext>
            </a:extLst>
          </p:cNvPr>
          <p:cNvSpPr/>
          <p:nvPr/>
        </p:nvSpPr>
        <p:spPr>
          <a:xfrm>
            <a:off x="8633872" y="2990905"/>
            <a:ext cx="800399" cy="2573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8023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Zoom In / Out</a:t>
            </a:r>
          </a:p>
        </p:txBody>
      </p:sp>
      <p:pic>
        <p:nvPicPr>
          <p:cNvPr id="3" name="Picture 2" descr="A picture containing clipart, cartoon&#10;&#10;Description automatically generated">
            <a:extLst>
              <a:ext uri="{FF2B5EF4-FFF2-40B4-BE49-F238E27FC236}">
                <a16:creationId xmlns:a16="http://schemas.microsoft.com/office/drawing/2014/main" id="{338FA089-2DEA-7EBC-F04A-BD0648EC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78" y="5849636"/>
            <a:ext cx="898484" cy="898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01C64-A747-9837-8735-83F9416E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078" y="728644"/>
            <a:ext cx="5153708" cy="2772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A59582-C49D-53A8-E6B6-1EAAEDFCB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186" y="2821581"/>
            <a:ext cx="5158700" cy="2772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91110A-09C3-EDA1-675F-DBCDE2DD7D8E}"/>
              </a:ext>
            </a:extLst>
          </p:cNvPr>
          <p:cNvSpPr txBox="1"/>
          <p:nvPr/>
        </p:nvSpPr>
        <p:spPr>
          <a:xfrm>
            <a:off x="3855536" y="5903079"/>
            <a:ext cx="4353491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Pinch In / Out on touchpad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Zoom In / Zoom Out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21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 Easily Between Different 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E4B0B-EBEE-CA18-A72A-594577BB58BD}"/>
              </a:ext>
            </a:extLst>
          </p:cNvPr>
          <p:cNvSpPr txBox="1"/>
          <p:nvPr/>
        </p:nvSpPr>
        <p:spPr>
          <a:xfrm>
            <a:off x="2978726" y="4344041"/>
            <a:ext cx="4970941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Hover mouse on the </a:t>
            </a:r>
          </a:p>
          <a:p>
            <a:r>
              <a:rPr lang="en-US" sz="1905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resize button to see different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39884-6006-E07A-0D5D-74AE35A29C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28818"/>
          <a:stretch/>
        </p:blipFill>
        <p:spPr>
          <a:xfrm>
            <a:off x="3045778" y="999415"/>
            <a:ext cx="6100444" cy="27140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05FE71-0964-3ECC-F870-E26355458A1E}"/>
              </a:ext>
            </a:extLst>
          </p:cNvPr>
          <p:cNvSpPr/>
          <p:nvPr/>
        </p:nvSpPr>
        <p:spPr>
          <a:xfrm>
            <a:off x="7949668" y="920006"/>
            <a:ext cx="1311498" cy="10801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15"/>
          </a:p>
        </p:txBody>
      </p:sp>
    </p:spTree>
    <p:extLst>
      <p:ext uri="{BB962C8B-B14F-4D97-AF65-F5344CB8AC3E}">
        <p14:creationId xmlns:p14="http://schemas.microsoft.com/office/powerpoint/2010/main" val="1688075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Freeze Panes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E611E-B45F-B672-35A1-3F671AFB8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29" b="38804"/>
          <a:stretch/>
        </p:blipFill>
        <p:spPr>
          <a:xfrm>
            <a:off x="2913320" y="730284"/>
            <a:ext cx="4819217" cy="15574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C9794D-5F10-D111-29A1-48BCA5DCC19F}"/>
              </a:ext>
            </a:extLst>
          </p:cNvPr>
          <p:cNvSpPr/>
          <p:nvPr/>
        </p:nvSpPr>
        <p:spPr>
          <a:xfrm>
            <a:off x="4412671" y="1096417"/>
            <a:ext cx="1237673" cy="23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8C2743-BAC1-3B0E-6B28-DBA36E0CE3CF}"/>
              </a:ext>
            </a:extLst>
          </p:cNvPr>
          <p:cNvGrpSpPr/>
          <p:nvPr/>
        </p:nvGrpSpPr>
        <p:grpSpPr>
          <a:xfrm rot="5400000" flipH="1">
            <a:off x="5753597" y="810761"/>
            <a:ext cx="778457" cy="931511"/>
            <a:chOff x="6396107" y="4468105"/>
            <a:chExt cx="1410844" cy="169223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7627D1-B8D7-B40F-A660-8929165DA92C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D1909-109B-EF2D-C671-64AA1485BAE6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08CEE7-BE7F-6347-4319-5BA3135D70D1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4EE5AD-02C8-3D6F-CA27-0A63024670B7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60B0F92-717B-5DDE-6239-F06BF6FB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22" y="2369862"/>
            <a:ext cx="3182680" cy="1923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951FEA-FFF6-4A25-44AC-910D24B0D0B9}"/>
              </a:ext>
            </a:extLst>
          </p:cNvPr>
          <p:cNvSpPr txBox="1"/>
          <p:nvPr/>
        </p:nvSpPr>
        <p:spPr>
          <a:xfrm>
            <a:off x="860809" y="5761583"/>
            <a:ext cx="4889665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71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 &gt; Freeze Panes</a:t>
            </a:r>
          </a:p>
          <a:p>
            <a:pPr defTabSz="435533">
              <a:defRPr/>
            </a:pPr>
            <a:r>
              <a:rPr lang="en-US" sz="17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 cells to the Left and Top are Frozen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C3DDCE-2B41-4606-809D-CDC46EE0E758}"/>
              </a:ext>
            </a:extLst>
          </p:cNvPr>
          <p:cNvSpPr/>
          <p:nvPr/>
        </p:nvSpPr>
        <p:spPr>
          <a:xfrm>
            <a:off x="2913320" y="2350092"/>
            <a:ext cx="280138" cy="23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62E5C5-FBA7-5D96-A2E1-BD941B063AF5}"/>
              </a:ext>
            </a:extLst>
          </p:cNvPr>
          <p:cNvSpPr/>
          <p:nvPr/>
        </p:nvSpPr>
        <p:spPr>
          <a:xfrm>
            <a:off x="4045364" y="2943554"/>
            <a:ext cx="746612" cy="1685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1FE61-6705-F978-D67E-D703BA8DA091}"/>
              </a:ext>
            </a:extLst>
          </p:cNvPr>
          <p:cNvSpPr/>
          <p:nvPr/>
        </p:nvSpPr>
        <p:spPr>
          <a:xfrm>
            <a:off x="4045364" y="3097816"/>
            <a:ext cx="1878656" cy="4067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2AB22E-BCB3-E3E8-7E9A-DB981DE6D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11" y="4355405"/>
            <a:ext cx="3946711" cy="18548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529C564-0300-E71C-8EF3-5C6E7B49C26D}"/>
              </a:ext>
            </a:extLst>
          </p:cNvPr>
          <p:cNvSpPr/>
          <p:nvPr/>
        </p:nvSpPr>
        <p:spPr>
          <a:xfrm>
            <a:off x="5492710" y="4355405"/>
            <a:ext cx="3941560" cy="364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FEFB3-5B65-831D-FFBC-B5449193E4BA}"/>
              </a:ext>
            </a:extLst>
          </p:cNvPr>
          <p:cNvSpPr/>
          <p:nvPr/>
        </p:nvSpPr>
        <p:spPr>
          <a:xfrm>
            <a:off x="5492711" y="4716129"/>
            <a:ext cx="227748" cy="1494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1135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Apply Sort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01AAB-AF17-6505-D133-480A52F86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75" y="1444561"/>
            <a:ext cx="6416851" cy="2573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083F28-2466-75E4-A77C-DAD5BDC3236C}"/>
              </a:ext>
            </a:extLst>
          </p:cNvPr>
          <p:cNvSpPr/>
          <p:nvPr/>
        </p:nvSpPr>
        <p:spPr>
          <a:xfrm>
            <a:off x="1673955" y="2206729"/>
            <a:ext cx="6558091" cy="2827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5133-B17B-9AF1-867C-97C42742C9DA}"/>
              </a:ext>
            </a:extLst>
          </p:cNvPr>
          <p:cNvSpPr/>
          <p:nvPr/>
        </p:nvSpPr>
        <p:spPr>
          <a:xfrm>
            <a:off x="3485234" y="1444561"/>
            <a:ext cx="236047" cy="1655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2955C7-B429-7D41-09DB-FBEAAAEE9E59}"/>
              </a:ext>
            </a:extLst>
          </p:cNvPr>
          <p:cNvSpPr/>
          <p:nvPr/>
        </p:nvSpPr>
        <p:spPr>
          <a:xfrm>
            <a:off x="5933546" y="1610152"/>
            <a:ext cx="211098" cy="3542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67EF0C-0AC9-8466-A694-74E24C7BB48A}"/>
              </a:ext>
            </a:extLst>
          </p:cNvPr>
          <p:cNvGrpSpPr/>
          <p:nvPr/>
        </p:nvGrpSpPr>
        <p:grpSpPr>
          <a:xfrm>
            <a:off x="3163463" y="479147"/>
            <a:ext cx="776618" cy="931511"/>
            <a:chOff x="6396107" y="4468105"/>
            <a:chExt cx="1410844" cy="169223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624B32-2271-E9B1-3351-065976C3009D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56B598-F983-CD44-BCCC-8A0EBB3E28E2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D4B24F-BD51-DE3A-CD02-52B9171FB500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72FA70-C9C0-26D5-EC72-E2FD664FD086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C99DAA-0AD2-CA95-8467-5F83591E82E3}"/>
              </a:ext>
            </a:extLst>
          </p:cNvPr>
          <p:cNvGrpSpPr/>
          <p:nvPr/>
        </p:nvGrpSpPr>
        <p:grpSpPr>
          <a:xfrm>
            <a:off x="5598166" y="667327"/>
            <a:ext cx="776618" cy="931511"/>
            <a:chOff x="6396107" y="4468105"/>
            <a:chExt cx="1410844" cy="169223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69725F8-9586-C712-DE98-2835471F0ADC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D54ED62-E59C-A5A8-F869-9030D249D9EB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5161BC-824F-E528-4AF9-2BFC4F5D5A25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2B533D-3B28-1C92-53DB-3AC71DB349A5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421F05F-33C9-5DD2-057D-15D1D1792C74}"/>
              </a:ext>
            </a:extLst>
          </p:cNvPr>
          <p:cNvSpPr txBox="1"/>
          <p:nvPr/>
        </p:nvSpPr>
        <p:spPr>
          <a:xfrm>
            <a:off x="1742363" y="4196060"/>
            <a:ext cx="4353491" cy="2202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&gt; Filter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Ctrl + Shift + L</a:t>
            </a:r>
            <a:b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en-US" sz="2286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or</a:t>
            </a:r>
            <a:b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en-US" sz="2286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 &gt; A &gt; T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B2126567-039E-6B0E-F059-5E4BB9CBA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53" y="4317409"/>
            <a:ext cx="897827" cy="897827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A5EA8D4-0303-417A-8A03-F8407E91C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83" y="4317410"/>
            <a:ext cx="897827" cy="8978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0D9C86-E240-408C-F08D-D76F22ADD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52" y="5720188"/>
            <a:ext cx="898484" cy="8984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3E6204-5C9C-4EDD-6448-A2EB89042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21" y="5720188"/>
            <a:ext cx="898484" cy="8984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F9B2ACC-119F-EEB2-2B2F-3D1F6BEE9B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22" y="4313701"/>
            <a:ext cx="898484" cy="898484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EAA39B91-DFA7-8133-C2C1-9E78796325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83" y="5720188"/>
            <a:ext cx="898484" cy="8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78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Open Sort Dropdown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CF922-A2D8-5CBC-8AFA-B75B390E0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14" y="860221"/>
            <a:ext cx="3470609" cy="328763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62499F4-A148-C657-CB6E-17A127382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514" y="4408000"/>
            <a:ext cx="898484" cy="898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C46F2-20C8-8891-F677-40F35DFDD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31" y="4408000"/>
            <a:ext cx="898484" cy="8984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DD3A09-6BB8-3628-F4DE-6CC8DD5B0B19}"/>
              </a:ext>
            </a:extLst>
          </p:cNvPr>
          <p:cNvSpPr/>
          <p:nvPr/>
        </p:nvSpPr>
        <p:spPr>
          <a:xfrm>
            <a:off x="3022054" y="1007151"/>
            <a:ext cx="897686" cy="1358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7C2B2-1A82-83B1-3491-B48B5BC33CF1}"/>
              </a:ext>
            </a:extLst>
          </p:cNvPr>
          <p:cNvSpPr txBox="1"/>
          <p:nvPr/>
        </p:nvSpPr>
        <p:spPr>
          <a:xfrm>
            <a:off x="4732753" y="4397228"/>
            <a:ext cx="4353491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 + Down Arrow</a:t>
            </a:r>
          </a:p>
          <a:p>
            <a:pPr defTabSz="435533">
              <a:defRPr/>
            </a:pPr>
            <a:r>
              <a:rPr lang="en-US" sz="2286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Ope</a:t>
            </a: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 Sort and Filter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2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72558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Options for 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64087-1792-1135-FAC4-AF0449021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8"/>
          <a:stretch/>
        </p:blipFill>
        <p:spPr>
          <a:xfrm>
            <a:off x="2757732" y="922873"/>
            <a:ext cx="2729206" cy="5012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539C76-782E-C459-27B2-4619E4BCFD44}"/>
              </a:ext>
            </a:extLst>
          </p:cNvPr>
          <p:cNvSpPr/>
          <p:nvPr/>
        </p:nvSpPr>
        <p:spPr>
          <a:xfrm>
            <a:off x="4390847" y="1809110"/>
            <a:ext cx="1052623" cy="41101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5727A-4A6B-42F3-5DAB-66B5894D98B9}"/>
              </a:ext>
            </a:extLst>
          </p:cNvPr>
          <p:cNvSpPr/>
          <p:nvPr/>
        </p:nvSpPr>
        <p:spPr>
          <a:xfrm>
            <a:off x="2757731" y="2239849"/>
            <a:ext cx="1633114" cy="1287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AC14F-8D5A-9092-12BC-50D86898B82B}"/>
              </a:ext>
            </a:extLst>
          </p:cNvPr>
          <p:cNvSpPr txBox="1"/>
          <p:nvPr/>
        </p:nvSpPr>
        <p:spPr>
          <a:xfrm>
            <a:off x="5700585" y="804149"/>
            <a:ext cx="4353491" cy="2906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Options available: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Sort A &gt; Z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Sort A &lt; Z</a:t>
            </a:r>
          </a:p>
          <a:p>
            <a:pPr defTabSz="435533">
              <a:defRPr/>
            </a:pPr>
            <a:endParaRPr lang="en-US" sz="2286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Sort by Color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by Color</a:t>
            </a:r>
          </a:p>
          <a:p>
            <a:pPr defTabSz="435533">
              <a:defRPr/>
            </a:pPr>
            <a:endParaRPr lang="en-US" sz="2286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Date Filters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352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089C921-BF75-7B2B-F69A-53071419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91" y="804149"/>
            <a:ext cx="3361310" cy="4023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Options for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39C76-782E-C459-27B2-4619E4BCFD44}"/>
              </a:ext>
            </a:extLst>
          </p:cNvPr>
          <p:cNvSpPr/>
          <p:nvPr/>
        </p:nvSpPr>
        <p:spPr>
          <a:xfrm>
            <a:off x="4784028" y="2144420"/>
            <a:ext cx="1040527" cy="13470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5727A-4A6B-42F3-5DAB-66B5894D98B9}"/>
              </a:ext>
            </a:extLst>
          </p:cNvPr>
          <p:cNvSpPr/>
          <p:nvPr/>
        </p:nvSpPr>
        <p:spPr>
          <a:xfrm>
            <a:off x="3830107" y="944966"/>
            <a:ext cx="996370" cy="1892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AC14F-8D5A-9092-12BC-50D86898B82B}"/>
              </a:ext>
            </a:extLst>
          </p:cNvPr>
          <p:cNvSpPr txBox="1"/>
          <p:nvPr/>
        </p:nvSpPr>
        <p:spPr>
          <a:xfrm>
            <a:off x="6371352" y="804149"/>
            <a:ext cx="2986455" cy="2906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Options available: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Sort A &gt; Z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Sort A &lt; Z</a:t>
            </a:r>
          </a:p>
          <a:p>
            <a:pPr defTabSz="435533">
              <a:defRPr/>
            </a:pPr>
            <a:endParaRPr lang="en-US" sz="2286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Sort by Color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by Color</a:t>
            </a:r>
          </a:p>
          <a:p>
            <a:pPr defTabSz="435533">
              <a:defRPr/>
            </a:pPr>
            <a:endParaRPr lang="en-US" sz="2286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Filters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F61A39-9542-CC3B-ED15-DBC2F8EDE93E}"/>
              </a:ext>
            </a:extLst>
          </p:cNvPr>
          <p:cNvSpPr/>
          <p:nvPr/>
        </p:nvSpPr>
        <p:spPr>
          <a:xfrm>
            <a:off x="3144538" y="2144421"/>
            <a:ext cx="1639490" cy="1892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501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9332D-7C57-CECB-7463-CDB914FF1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94" y="746360"/>
            <a:ext cx="3398627" cy="403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Options for Numbers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39C76-782E-C459-27B2-4619E4BCFD44}"/>
              </a:ext>
            </a:extLst>
          </p:cNvPr>
          <p:cNvSpPr/>
          <p:nvPr/>
        </p:nvSpPr>
        <p:spPr>
          <a:xfrm>
            <a:off x="4735742" y="2189721"/>
            <a:ext cx="1318672" cy="22381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5727A-4A6B-42F3-5DAB-66B5894D98B9}"/>
              </a:ext>
            </a:extLst>
          </p:cNvPr>
          <p:cNvSpPr/>
          <p:nvPr/>
        </p:nvSpPr>
        <p:spPr>
          <a:xfrm>
            <a:off x="4180947" y="920770"/>
            <a:ext cx="554796" cy="1892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AC14F-8D5A-9092-12BC-50D86898B82B}"/>
              </a:ext>
            </a:extLst>
          </p:cNvPr>
          <p:cNvSpPr txBox="1"/>
          <p:nvPr/>
        </p:nvSpPr>
        <p:spPr>
          <a:xfrm>
            <a:off x="6371352" y="804149"/>
            <a:ext cx="2986455" cy="2906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Options available: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Sort A &gt; Z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Sort A &lt; Z</a:t>
            </a:r>
          </a:p>
          <a:p>
            <a:pPr defTabSz="435533">
              <a:defRPr/>
            </a:pPr>
            <a:endParaRPr lang="en-US" sz="2286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Sort by Color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Filter by Color</a:t>
            </a:r>
          </a:p>
          <a:p>
            <a:pPr defTabSz="435533">
              <a:defRPr/>
            </a:pPr>
            <a:endParaRPr lang="en-US" sz="2286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Number Filters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43DA53-8BA5-C8C5-5633-E3EE11F97793}"/>
              </a:ext>
            </a:extLst>
          </p:cNvPr>
          <p:cNvSpPr/>
          <p:nvPr/>
        </p:nvSpPr>
        <p:spPr>
          <a:xfrm>
            <a:off x="2952776" y="2189721"/>
            <a:ext cx="1782967" cy="1892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2907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B29C21-2D5C-8B53-648B-415AF4C3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70" y="666153"/>
            <a:ext cx="3980325" cy="1883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841F82-8DF1-E4C2-DC45-9E09E848D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369" y="3100065"/>
            <a:ext cx="1751417" cy="11797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E5BEA6-75F2-5E8F-0E16-3815AEBABF9B}"/>
              </a:ext>
            </a:extLst>
          </p:cNvPr>
          <p:cNvSpPr/>
          <p:nvPr/>
        </p:nvSpPr>
        <p:spPr>
          <a:xfrm>
            <a:off x="2843370" y="3100065"/>
            <a:ext cx="395573" cy="23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0E99B-A193-8346-090B-F0F3A2E770DB}"/>
              </a:ext>
            </a:extLst>
          </p:cNvPr>
          <p:cNvSpPr/>
          <p:nvPr/>
        </p:nvSpPr>
        <p:spPr>
          <a:xfrm>
            <a:off x="4104576" y="3380649"/>
            <a:ext cx="395573" cy="5822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8B79D4-5F73-3B70-2197-E0C71D9CB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370" y="4120812"/>
            <a:ext cx="5079900" cy="23576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DC4619-9232-631F-67D6-3D8F88324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44" y="1821021"/>
            <a:ext cx="3970188" cy="186143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FAD4665-5364-4F48-5D3B-B67579500D30}"/>
              </a:ext>
            </a:extLst>
          </p:cNvPr>
          <p:cNvGrpSpPr/>
          <p:nvPr/>
        </p:nvGrpSpPr>
        <p:grpSpPr>
          <a:xfrm rot="16200000" flipH="1">
            <a:off x="4874142" y="2261060"/>
            <a:ext cx="778457" cy="931511"/>
            <a:chOff x="6396107" y="4468105"/>
            <a:chExt cx="1410844" cy="169223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9A9EF7-F618-13AC-CAA1-07DE8787FA64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B744A7-088C-0797-4477-F808DEE6B4FE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B35DA4-470D-F843-75C2-04235AC6BA69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18B662-B3E7-D908-5729-F969C55B9773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34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B29C21-2D5C-8B53-648B-415AF4C3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70" y="666153"/>
            <a:ext cx="3980325" cy="1883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841F82-8DF1-E4C2-DC45-9E09E848D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369" y="3100065"/>
            <a:ext cx="1751417" cy="11797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E5BEA6-75F2-5E8F-0E16-3815AEBABF9B}"/>
              </a:ext>
            </a:extLst>
          </p:cNvPr>
          <p:cNvSpPr/>
          <p:nvPr/>
        </p:nvSpPr>
        <p:spPr>
          <a:xfrm>
            <a:off x="2843370" y="3100065"/>
            <a:ext cx="395573" cy="23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0E99B-A193-8346-090B-F0F3A2E770DB}"/>
              </a:ext>
            </a:extLst>
          </p:cNvPr>
          <p:cNvSpPr/>
          <p:nvPr/>
        </p:nvSpPr>
        <p:spPr>
          <a:xfrm>
            <a:off x="4104576" y="3380649"/>
            <a:ext cx="395573" cy="5822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8B79D4-5F73-3B70-2197-E0C71D9CB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370" y="4120812"/>
            <a:ext cx="5079900" cy="23576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DC4619-9232-631F-67D6-3D8F88324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44" y="1821021"/>
            <a:ext cx="3970188" cy="186143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FAD4665-5364-4F48-5D3B-B67579500D30}"/>
              </a:ext>
            </a:extLst>
          </p:cNvPr>
          <p:cNvGrpSpPr/>
          <p:nvPr/>
        </p:nvGrpSpPr>
        <p:grpSpPr>
          <a:xfrm rot="16200000" flipH="1">
            <a:off x="4874142" y="2261060"/>
            <a:ext cx="778457" cy="931511"/>
            <a:chOff x="6396107" y="4468105"/>
            <a:chExt cx="1410844" cy="169223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9A9EF7-F618-13AC-CAA1-07DE8787FA64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B744A7-088C-0797-4477-F808DEE6B4FE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B35DA4-470D-F843-75C2-04235AC6BA69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18B662-B3E7-D908-5729-F969C55B9773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42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Columns and Rows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7C087-E9B6-5F98-B3DA-02EE16018208}"/>
              </a:ext>
            </a:extLst>
          </p:cNvPr>
          <p:cNvSpPr txBox="1"/>
          <p:nvPr/>
        </p:nvSpPr>
        <p:spPr>
          <a:xfrm>
            <a:off x="295275" y="3759931"/>
            <a:ext cx="3706203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&gt; Group &gt; Group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C504A-AC6D-A8A3-7577-F1D3D873A154}"/>
              </a:ext>
            </a:extLst>
          </p:cNvPr>
          <p:cNvSpPr txBox="1"/>
          <p:nvPr/>
        </p:nvSpPr>
        <p:spPr>
          <a:xfrm>
            <a:off x="295275" y="4664806"/>
            <a:ext cx="676275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be applied on both Rows and Columns</a:t>
            </a:r>
          </a:p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also be applied at multiple levels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E87258-1A46-0207-7293-FB042371DC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794260"/>
            <a:ext cx="11830050" cy="27788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67842-6F35-6D0E-7B19-03D935870EF5}"/>
              </a:ext>
            </a:extLst>
          </p:cNvPr>
          <p:cNvSpPr/>
          <p:nvPr/>
        </p:nvSpPr>
        <p:spPr>
          <a:xfrm>
            <a:off x="2523655" y="779260"/>
            <a:ext cx="346801" cy="2276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7D5693-BA5B-0285-2903-DC64F099FD0F}"/>
              </a:ext>
            </a:extLst>
          </p:cNvPr>
          <p:cNvSpPr/>
          <p:nvPr/>
        </p:nvSpPr>
        <p:spPr>
          <a:xfrm>
            <a:off x="9668344" y="984528"/>
            <a:ext cx="1144435" cy="6994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57195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Subtotal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C504A-AC6D-A8A3-7577-F1D3D873A154}"/>
              </a:ext>
            </a:extLst>
          </p:cNvPr>
          <p:cNvSpPr txBox="1"/>
          <p:nvPr/>
        </p:nvSpPr>
        <p:spPr>
          <a:xfrm>
            <a:off x="295275" y="5898819"/>
            <a:ext cx="676275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&gt; Outline &gt; Subtotal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C34B0-61AF-4D48-42CA-57A3B39A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779260"/>
            <a:ext cx="3677163" cy="3057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B2B57D-7167-0DE4-1F34-036FC524752A}"/>
              </a:ext>
            </a:extLst>
          </p:cNvPr>
          <p:cNvSpPr/>
          <p:nvPr/>
        </p:nvSpPr>
        <p:spPr>
          <a:xfrm>
            <a:off x="802804" y="1081217"/>
            <a:ext cx="625945" cy="9380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BD151-77D9-CE4F-8F4A-DE8D0BB29841}"/>
              </a:ext>
            </a:extLst>
          </p:cNvPr>
          <p:cNvSpPr/>
          <p:nvPr/>
        </p:nvSpPr>
        <p:spPr>
          <a:xfrm>
            <a:off x="1835150" y="2019301"/>
            <a:ext cx="476250" cy="6540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8600BC-41AC-8BD5-95D5-CFC6BA50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576" y="607418"/>
            <a:ext cx="6762749" cy="56676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F260A9-7E25-59D4-FB19-31A4649D03CF}"/>
              </a:ext>
            </a:extLst>
          </p:cNvPr>
          <p:cNvSpPr/>
          <p:nvPr/>
        </p:nvSpPr>
        <p:spPr>
          <a:xfrm>
            <a:off x="10220325" y="3692525"/>
            <a:ext cx="609599" cy="260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4859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 Easily Between Different 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E4B0B-EBEE-CA18-A72A-594577BB58BD}"/>
              </a:ext>
            </a:extLst>
          </p:cNvPr>
          <p:cNvSpPr txBox="1"/>
          <p:nvPr/>
        </p:nvSpPr>
        <p:spPr>
          <a:xfrm>
            <a:off x="2845898" y="4284742"/>
            <a:ext cx="6656668" cy="249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Now BOTH applications are visible!</a:t>
            </a:r>
          </a:p>
          <a:p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Makes it MUCH simpler to</a:t>
            </a:r>
          </a:p>
          <a:p>
            <a:pPr marL="326650" indent="-326650">
              <a:buFont typeface="Wingdings" panose="05000000000000000000" pitchFamily="2" charset="2"/>
              <a:buChar char="q"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multitask</a:t>
            </a:r>
          </a:p>
          <a:p>
            <a:pPr marL="326650" indent="-326650">
              <a:buFont typeface="Wingdings" panose="05000000000000000000" pitchFamily="2" charset="2"/>
              <a:buChar char="q"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copy data</a:t>
            </a:r>
          </a:p>
          <a:p>
            <a:pPr marL="326650" indent="-326650">
              <a:buFont typeface="Wingdings" panose="05000000000000000000" pitchFamily="2" charset="2"/>
              <a:buChar char="q"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reconcile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F4D00-392C-7706-4924-E81E8083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65" y="934330"/>
            <a:ext cx="5061271" cy="31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07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F489B5-4941-72A9-C344-4D2937F2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88" y="775208"/>
            <a:ext cx="5635386" cy="2350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Sheets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1110A-09C3-EDA1-675F-DBCDE2DD7D8E}"/>
              </a:ext>
            </a:extLst>
          </p:cNvPr>
          <p:cNvSpPr txBox="1"/>
          <p:nvPr/>
        </p:nvSpPr>
        <p:spPr>
          <a:xfrm>
            <a:off x="2757731" y="5815123"/>
            <a:ext cx="4889665" cy="8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71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Sheets</a:t>
            </a:r>
          </a:p>
          <a:p>
            <a:pPr>
              <a:defRPr/>
            </a:pPr>
            <a:r>
              <a:rPr lang="en-US" sz="17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Ctrl to select Specific sheets</a:t>
            </a:r>
            <a:br>
              <a:rPr lang="en-US" sz="17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7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Shift to select sheets in continuation</a:t>
            </a:r>
            <a:endParaRPr lang="en-US" sz="171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52531-EEB5-9B6C-B321-73CB2502F697}"/>
              </a:ext>
            </a:extLst>
          </p:cNvPr>
          <p:cNvSpPr/>
          <p:nvPr/>
        </p:nvSpPr>
        <p:spPr>
          <a:xfrm>
            <a:off x="4173335" y="2770747"/>
            <a:ext cx="2226734" cy="3548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39977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Sheets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1110A-09C3-EDA1-675F-DBCDE2DD7D8E}"/>
              </a:ext>
            </a:extLst>
          </p:cNvPr>
          <p:cNvSpPr txBox="1"/>
          <p:nvPr/>
        </p:nvSpPr>
        <p:spPr>
          <a:xfrm>
            <a:off x="2757731" y="5890627"/>
            <a:ext cx="4889665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71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Changes happen on all sheets</a:t>
            </a:r>
            <a:br>
              <a:rPr lang="en-US" sz="171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7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Formulas / Formatting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9B7E0-9FE0-3DC7-11F0-92C5905F9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68" y="2725193"/>
            <a:ext cx="4542102" cy="1407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7B606-8D96-27F2-DC1F-FE4491A1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546" y="3581843"/>
            <a:ext cx="4542101" cy="141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DECF8E-98F0-8045-E876-C4AFEC7E3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513" y="4274767"/>
            <a:ext cx="4542101" cy="14293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80DD94-6927-9BA6-37E1-ECEAE70EB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730" y="827459"/>
            <a:ext cx="3412086" cy="8167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15ACB9-F7AA-F5F7-2246-2717F3F20364}"/>
              </a:ext>
            </a:extLst>
          </p:cNvPr>
          <p:cNvSpPr/>
          <p:nvPr/>
        </p:nvSpPr>
        <p:spPr>
          <a:xfrm>
            <a:off x="4900841" y="1153849"/>
            <a:ext cx="972205" cy="23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63C8E-55E7-3B34-67E5-0C135B7E40AB}"/>
              </a:ext>
            </a:extLst>
          </p:cNvPr>
          <p:cNvGrpSpPr/>
          <p:nvPr/>
        </p:nvGrpSpPr>
        <p:grpSpPr>
          <a:xfrm rot="5400000" flipH="1">
            <a:off x="5987860" y="869825"/>
            <a:ext cx="778457" cy="931511"/>
            <a:chOff x="6396107" y="4468105"/>
            <a:chExt cx="1410844" cy="169223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88A4016-0BCD-9F14-BA51-8C7295D6DA02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BB2ED6-6A22-C6D6-DC37-A0AF60E4E57F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2C9DFA6-C9C5-F34A-4F26-A30435F7D6D0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4C1257-3C77-81BA-725D-F9F1E6281ED5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830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AC8D0-5BA9-A8E2-9FC0-68BF689AD57F}"/>
              </a:ext>
            </a:extLst>
          </p:cNvPr>
          <p:cNvSpPr txBox="1"/>
          <p:nvPr/>
        </p:nvSpPr>
        <p:spPr>
          <a:xfrm>
            <a:off x="2740236" y="866385"/>
            <a:ext cx="458525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Shortcut:</a:t>
            </a:r>
          </a:p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Ctrl + 1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4E734-4748-D18A-2776-7B35DC1C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80" y="866433"/>
            <a:ext cx="2191056" cy="48965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58D5F0-F5A2-12FE-91B6-801FE3333A2E}"/>
              </a:ext>
            </a:extLst>
          </p:cNvPr>
          <p:cNvSpPr/>
          <p:nvPr/>
        </p:nvSpPr>
        <p:spPr>
          <a:xfrm>
            <a:off x="530130" y="5506386"/>
            <a:ext cx="1146270" cy="23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EB9B52-096B-4898-9F9B-999F82A60C03}"/>
              </a:ext>
            </a:extLst>
          </p:cNvPr>
          <p:cNvGrpSpPr/>
          <p:nvPr/>
        </p:nvGrpSpPr>
        <p:grpSpPr>
          <a:xfrm rot="5400000" flipH="1">
            <a:off x="1759277" y="5220381"/>
            <a:ext cx="778457" cy="931511"/>
            <a:chOff x="6396107" y="4468105"/>
            <a:chExt cx="1410844" cy="169223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3835B04-84F9-B172-8132-5B6AD85243A2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47CAED-1E61-6799-C43B-C378E4C3B66D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3A3994-7BE5-E31E-FDBA-E8B210B51DD1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FDE5B56-AB60-C570-7A4D-1BE9DB32F2AE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1716A74-C9C1-6E2A-7820-FCB91967F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0" y="158518"/>
            <a:ext cx="4468536" cy="61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35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Format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4EA6D-A844-EE21-ECE4-E729B52EB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0" y="779081"/>
            <a:ext cx="4894876" cy="33992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94E7E60-5F06-68A5-3F66-37796735E61E}"/>
              </a:ext>
            </a:extLst>
          </p:cNvPr>
          <p:cNvGrpSpPr/>
          <p:nvPr/>
        </p:nvGrpSpPr>
        <p:grpSpPr>
          <a:xfrm>
            <a:off x="5304252" y="779082"/>
            <a:ext cx="6824799" cy="5537962"/>
            <a:chOff x="5771014" y="996999"/>
            <a:chExt cx="6262787" cy="50819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3735B7-4423-C640-1D7E-BA1C12721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1014" y="996999"/>
              <a:ext cx="6262786" cy="21986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E896B2-CD1F-885B-1611-EB4B2E4B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1015" y="3276235"/>
              <a:ext cx="6262786" cy="2802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605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Format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BB4BF-DEED-AC38-9D47-48DBDE6A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3" y="1971471"/>
            <a:ext cx="11098174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76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AC8D0-5BA9-A8E2-9FC0-68BF689AD57F}"/>
              </a:ext>
            </a:extLst>
          </p:cNvPr>
          <p:cNvSpPr txBox="1"/>
          <p:nvPr/>
        </p:nvSpPr>
        <p:spPr>
          <a:xfrm>
            <a:off x="2918969" y="6021981"/>
            <a:ext cx="458525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Home &gt; Styles &gt; Cell Styles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51E92-66C1-BEEB-F190-2B5C2572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699722"/>
            <a:ext cx="635406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4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Validation</a:t>
            </a:r>
          </a:p>
          <a:p>
            <a:pPr algn="ctr" defTabSz="435533">
              <a:defRPr/>
            </a:pPr>
            <a:endParaRPr lang="en-US" sz="2286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3CBA1-89F0-1660-D607-422D1083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4" y="930606"/>
            <a:ext cx="2662375" cy="1697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59EE94-429E-24B0-9B6C-419A3EA4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461" y="930606"/>
            <a:ext cx="3953427" cy="3219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AC8D0-5BA9-A8E2-9FC0-68BF689AD57F}"/>
              </a:ext>
            </a:extLst>
          </p:cNvPr>
          <p:cNvSpPr txBox="1"/>
          <p:nvPr/>
        </p:nvSpPr>
        <p:spPr>
          <a:xfrm>
            <a:off x="328474" y="4917789"/>
            <a:ext cx="3772773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&gt; Data Validation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52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Validation</a:t>
            </a:r>
          </a:p>
          <a:p>
            <a:pPr algn="ctr" defTabSz="435533">
              <a:defRPr/>
            </a:pPr>
            <a:endParaRPr lang="en-US" sz="2286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CE9715-0DE8-B5F3-D569-618817E2C17F}"/>
              </a:ext>
            </a:extLst>
          </p:cNvPr>
          <p:cNvGrpSpPr/>
          <p:nvPr/>
        </p:nvGrpSpPr>
        <p:grpSpPr>
          <a:xfrm>
            <a:off x="1284508" y="827390"/>
            <a:ext cx="9697818" cy="5203220"/>
            <a:chOff x="704850" y="774390"/>
            <a:chExt cx="10857133" cy="58252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DFB090-455B-E8CC-69EE-A19028C0C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850" y="774390"/>
              <a:ext cx="3517161" cy="28270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2AC7BD-182A-169F-FDD9-C778D26D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4836" y="774390"/>
              <a:ext cx="3508847" cy="28104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080017-09D7-2FA3-4EC2-1754567BA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6507" y="774390"/>
              <a:ext cx="3450643" cy="278545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D9DF4A7-2E3B-8732-E7B8-42DB4B6D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50" y="3728813"/>
              <a:ext cx="3517161" cy="2869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E71324C-E2EF-34E0-DE41-6BACAC21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74836" y="3728813"/>
              <a:ext cx="3517161" cy="285243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B5CC787-8DB1-A925-C07A-93F96D32A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44822" y="3728814"/>
              <a:ext cx="3517161" cy="287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976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Validation</a:t>
            </a:r>
          </a:p>
          <a:p>
            <a:pPr algn="ctr" defTabSz="435533">
              <a:defRPr/>
            </a:pPr>
            <a:endParaRPr lang="en-US" sz="2286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D1FB4-B63A-2AA9-21C6-6F40C705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0" y="959181"/>
            <a:ext cx="4191709" cy="3403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FE2532-D4D2-04B7-CFD7-35D6D8F5D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59181"/>
            <a:ext cx="4119746" cy="34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03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Validation</a:t>
            </a:r>
          </a:p>
          <a:p>
            <a:pPr algn="ctr" defTabSz="435533">
              <a:defRPr/>
            </a:pPr>
            <a:endParaRPr lang="en-US" sz="2286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F259A-7103-40C9-8BF4-FC519F245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959181"/>
            <a:ext cx="3962953" cy="3238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04EE1-4E20-9873-7EE0-D4EDEC89DDA3}"/>
              </a:ext>
            </a:extLst>
          </p:cNvPr>
          <p:cNvSpPr txBox="1"/>
          <p:nvPr/>
        </p:nvSpPr>
        <p:spPr>
          <a:xfrm>
            <a:off x="142875" y="4331030"/>
            <a:ext cx="814387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2400" dirty="0"/>
              <a:t>=AND(ISNUMBER(E11), VALUE(LEFT(E11,1)) = 9, LEN(E11) = 10)</a:t>
            </a:r>
          </a:p>
        </p:txBody>
      </p:sp>
    </p:spTree>
    <p:extLst>
      <p:ext uri="{BB962C8B-B14F-4D97-AF65-F5344CB8AC3E}">
        <p14:creationId xmlns:p14="http://schemas.microsoft.com/office/powerpoint/2010/main" val="344078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930106" y="2393156"/>
              <a:ext cx="2857500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General Tips - Excel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8810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Validation</a:t>
            </a:r>
          </a:p>
          <a:p>
            <a:pPr algn="ctr" defTabSz="435533">
              <a:defRPr/>
            </a:pPr>
            <a:endParaRPr lang="en-US" sz="2286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9F0E0-B850-BAA4-E05B-1584E213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2" y="959181"/>
            <a:ext cx="3982006" cy="3248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F851A6-60D2-E5DA-1C84-1FF54B5F1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512" y="959181"/>
            <a:ext cx="3421366" cy="32484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76AA-174B-B083-5DE9-B5048AA4F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133" y="959181"/>
            <a:ext cx="393437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13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267023" y="2393156"/>
              <a:ext cx="4183666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Cell Referencing</a:t>
              </a:r>
              <a:endParaRPr lang="en-IN" sz="4191" dirty="0"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982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Relative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4877D-68AE-57E0-344D-952CE47A9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79" y="931453"/>
            <a:ext cx="6640242" cy="2007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304DC-6C56-A8A1-97D9-4F47A046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78" y="3220282"/>
            <a:ext cx="1989641" cy="6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Absolute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3768C-E12C-FD70-EA4F-8D493742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860" y="890045"/>
            <a:ext cx="6767270" cy="2181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FB4F5-C0BC-2B25-BB84-DF0BDF03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0" y="3332509"/>
            <a:ext cx="2045792" cy="687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5CB0D1-A66B-E85E-5B22-CA9D6C102B7A}"/>
              </a:ext>
            </a:extLst>
          </p:cNvPr>
          <p:cNvSpPr txBox="1"/>
          <p:nvPr/>
        </p:nvSpPr>
        <p:spPr>
          <a:xfrm>
            <a:off x="328474" y="4917789"/>
            <a:ext cx="3772773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Press F4 to apply Dollar signs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868FE-3B1D-1880-C4B8-408513DE4C37}"/>
              </a:ext>
            </a:extLst>
          </p:cNvPr>
          <p:cNvSpPr txBox="1"/>
          <p:nvPr/>
        </p:nvSpPr>
        <p:spPr>
          <a:xfrm>
            <a:off x="4580434" y="4917789"/>
            <a:ext cx="3772773" cy="14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G7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$G$7</a:t>
            </a:r>
          </a:p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G$7</a:t>
            </a:r>
          </a:p>
          <a:p>
            <a:pPr defTabSz="435533">
              <a:defRPr/>
            </a:pPr>
            <a:r>
              <a:rPr lang="en-US" sz="2286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$G7</a:t>
            </a:r>
          </a:p>
        </p:txBody>
      </p:sp>
    </p:spTree>
    <p:extLst>
      <p:ext uri="{BB962C8B-B14F-4D97-AF65-F5344CB8AC3E}">
        <p14:creationId xmlns:p14="http://schemas.microsoft.com/office/powerpoint/2010/main" val="41885854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Mixed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ECEE3-F777-6F09-9CC0-DA0D676A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25" y="838352"/>
            <a:ext cx="6691150" cy="1956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153BF-7F7C-ABF2-1C6E-A4E5FBEB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424" y="3030406"/>
            <a:ext cx="2991547" cy="644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957088-691E-A732-CB22-F9C54F743439}"/>
              </a:ext>
            </a:extLst>
          </p:cNvPr>
          <p:cNvSpPr txBox="1"/>
          <p:nvPr/>
        </p:nvSpPr>
        <p:spPr>
          <a:xfrm>
            <a:off x="2689436" y="4062847"/>
            <a:ext cx="4863508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TIP: </a:t>
            </a:r>
            <a:r>
              <a:rPr lang="en-US" sz="2286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Dollar sign only comes on First Column and First Row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42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Relative Reference - Dynamic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6E863-0FE8-7C82-F7DD-B3F33FC5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154" y="917548"/>
            <a:ext cx="6687117" cy="224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36A2A-19CA-0305-F515-F662E781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53" y="3292728"/>
            <a:ext cx="3295440" cy="7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09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Absolute Reference - Dynamic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D009A-1F72-71A6-167F-83B2D331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65" y="1099037"/>
            <a:ext cx="6767270" cy="2198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32F5B-A338-4E4B-4FCA-DB0A1FD3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65" y="3429000"/>
            <a:ext cx="1846119" cy="5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77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Mixed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B639E-29EC-781F-94A9-C1689D05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35" y="1103288"/>
            <a:ext cx="6614530" cy="1983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65EA8-68D8-679C-DECE-DF65F9AC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35" y="3319952"/>
            <a:ext cx="3106079" cy="5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226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4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267023" y="2393156"/>
              <a:ext cx="4183666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Data Prep</a:t>
              </a:r>
              <a:br>
                <a:rPr lang="en-IN" sz="3429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</a:br>
              <a:r>
                <a:rPr lang="en-IN" sz="3048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Text to Columns</a:t>
              </a:r>
              <a:endParaRPr lang="en-IN" sz="4191" dirty="0"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2626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TO COLUMNS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32C55A-89BD-5587-8905-4F42BDAD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132" y="751999"/>
            <a:ext cx="4827738" cy="4882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00FA1-C0E1-4935-B9F3-DDEB571F0D7F}"/>
              </a:ext>
            </a:extLst>
          </p:cNvPr>
          <p:cNvSpPr txBox="1"/>
          <p:nvPr/>
        </p:nvSpPr>
        <p:spPr>
          <a:xfrm>
            <a:off x="3457248" y="5996301"/>
            <a:ext cx="5277505" cy="561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“_” is the delimiter</a:t>
            </a:r>
            <a:endParaRPr lang="en-US" sz="190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6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Hide / Unhide the Ribbon to </a:t>
            </a:r>
          </a:p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Increase Real Estate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78C6C-6E16-3CA1-3462-D3F411BE2A24}"/>
              </a:ext>
            </a:extLst>
          </p:cNvPr>
          <p:cNvSpPr txBox="1"/>
          <p:nvPr/>
        </p:nvSpPr>
        <p:spPr>
          <a:xfrm>
            <a:off x="9087516" y="1406932"/>
            <a:ext cx="2765562" cy="18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Ctrl + Shift + F1</a:t>
            </a: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pPr defTabSz="435533">
              <a:defRPr/>
            </a:pPr>
            <a:r>
              <a:rPr lang="en-US" sz="2286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Toggles the ribbon – gives more real estate on the worksheet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A53C99D7-F45B-BD6E-CB55-2462B27C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251" y="3325865"/>
            <a:ext cx="897827" cy="89782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1F3BAEB-2B29-53B4-6DF3-291D4BF55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882" y="3325865"/>
            <a:ext cx="897827" cy="897827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7A17601-9BB4-E5C9-B544-D42832C48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513" y="3325866"/>
            <a:ext cx="897827" cy="8978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1407590-8F59-DE33-E863-74FF4DED8E5E}"/>
              </a:ext>
            </a:extLst>
          </p:cNvPr>
          <p:cNvGrpSpPr/>
          <p:nvPr/>
        </p:nvGrpSpPr>
        <p:grpSpPr>
          <a:xfrm>
            <a:off x="4516314" y="1521316"/>
            <a:ext cx="1089848" cy="1307212"/>
            <a:chOff x="6396107" y="4468105"/>
            <a:chExt cx="1410844" cy="169223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F481721-81E7-4A80-128E-DF66BEE3BF7B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DA1A33-2D77-996C-25DF-E0C8E8934C80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798D4D-A583-01F0-DF47-B63DDB17B2A7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0B8FDA-6F0D-EF8F-D483-25E76EFAF56D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4162C3A-4892-AC0E-5967-BFD51A3DB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41" y="1249838"/>
            <a:ext cx="4152610" cy="2439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E57C54-D294-7725-2CDC-550D90D1A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935" y="2900738"/>
            <a:ext cx="4147096" cy="243965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955509-99DA-8FD8-B0DA-2F1241C2286F}"/>
              </a:ext>
            </a:extLst>
          </p:cNvPr>
          <p:cNvSpPr/>
          <p:nvPr/>
        </p:nvSpPr>
        <p:spPr>
          <a:xfrm>
            <a:off x="149365" y="1175762"/>
            <a:ext cx="4291473" cy="6911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3C0A3-23C8-435D-664A-91C5C1EC4B78}"/>
              </a:ext>
            </a:extLst>
          </p:cNvPr>
          <p:cNvSpPr/>
          <p:nvPr/>
        </p:nvSpPr>
        <p:spPr>
          <a:xfrm>
            <a:off x="4545746" y="2872675"/>
            <a:ext cx="4291473" cy="577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8520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TO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95427-3DE5-0B2D-0C3E-A8478811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18" y="1511162"/>
            <a:ext cx="6334766" cy="38356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DDB49D4-8DCD-83D1-E33E-B11AB8405354}"/>
              </a:ext>
            </a:extLst>
          </p:cNvPr>
          <p:cNvGrpSpPr/>
          <p:nvPr/>
        </p:nvGrpSpPr>
        <p:grpSpPr>
          <a:xfrm rot="16200000">
            <a:off x="4276889" y="1233116"/>
            <a:ext cx="706017" cy="846829"/>
            <a:chOff x="6396107" y="4468105"/>
            <a:chExt cx="1410844" cy="16922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8E0B39-FA54-D07D-83FF-6EBED0A78A84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602DCDB-7A1E-BD2F-8C54-7BAF3240F0B1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CD1A92-2F75-724A-3EA5-C1FBEC039826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E6380C-4164-F8D4-94F2-8BCEE7541FE4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DA5A2-3EDD-FA52-4C9C-B179B3756915}"/>
              </a:ext>
            </a:extLst>
          </p:cNvPr>
          <p:cNvSpPr/>
          <p:nvPr/>
        </p:nvSpPr>
        <p:spPr>
          <a:xfrm>
            <a:off x="8891374" y="1678306"/>
            <a:ext cx="420402" cy="5719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C22E1-8831-BE4D-BB12-B351DBE20207}"/>
              </a:ext>
            </a:extLst>
          </p:cNvPr>
          <p:cNvSpPr/>
          <p:nvPr/>
        </p:nvSpPr>
        <p:spPr>
          <a:xfrm>
            <a:off x="5089606" y="1495759"/>
            <a:ext cx="275227" cy="2067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13F104-7B14-56AA-6D1E-52ED8633BA2A}"/>
              </a:ext>
            </a:extLst>
          </p:cNvPr>
          <p:cNvGrpSpPr/>
          <p:nvPr/>
        </p:nvGrpSpPr>
        <p:grpSpPr>
          <a:xfrm>
            <a:off x="8697464" y="785650"/>
            <a:ext cx="706017" cy="846829"/>
            <a:chOff x="6396107" y="4468105"/>
            <a:chExt cx="1410844" cy="169223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D8F7D3-7052-D204-D449-65413FECA44A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2B7ABC-9F53-8FE5-717A-A9B354E35B13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DB6F5D-FE31-449D-0FA6-B181BCA35CD9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D2B2937-4AD1-FEFC-2038-882CDB47241B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3AAF6-218A-CEFC-D982-FEEDE052AF9B}"/>
              </a:ext>
            </a:extLst>
          </p:cNvPr>
          <p:cNvSpPr/>
          <p:nvPr/>
        </p:nvSpPr>
        <p:spPr>
          <a:xfrm>
            <a:off x="8211320" y="4858823"/>
            <a:ext cx="471365" cy="2222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B770B-CCC7-1EDF-384B-9BED148B68C5}"/>
              </a:ext>
            </a:extLst>
          </p:cNvPr>
          <p:cNvSpPr txBox="1"/>
          <p:nvPr/>
        </p:nvSpPr>
        <p:spPr>
          <a:xfrm>
            <a:off x="3457248" y="5996301"/>
            <a:ext cx="5277505" cy="561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&gt; Text to Columns</a:t>
            </a:r>
            <a:endParaRPr lang="en-US" sz="190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7459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507870-2DE3-C7A1-BB74-EFD6A6A0AC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520" y="1455256"/>
            <a:ext cx="4854962" cy="3947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TO COLUMNS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DB49D4-8DCD-83D1-E33E-B11AB8405354}"/>
              </a:ext>
            </a:extLst>
          </p:cNvPr>
          <p:cNvGrpSpPr/>
          <p:nvPr/>
        </p:nvGrpSpPr>
        <p:grpSpPr>
          <a:xfrm rot="16200000">
            <a:off x="3104315" y="2848186"/>
            <a:ext cx="706017" cy="846829"/>
            <a:chOff x="6396107" y="4468105"/>
            <a:chExt cx="1410844" cy="16922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8E0B39-FA54-D07D-83FF-6EBED0A78A84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602DCDB-7A1E-BD2F-8C54-7BAF3240F0B1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CD1A92-2F75-724A-3EA5-C1FBEC039826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E6380C-4164-F8D4-94F2-8BCEE7541FE4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C22E1-8831-BE4D-BB12-B351DBE20207}"/>
              </a:ext>
            </a:extLst>
          </p:cNvPr>
          <p:cNvSpPr/>
          <p:nvPr/>
        </p:nvSpPr>
        <p:spPr>
          <a:xfrm>
            <a:off x="3890271" y="3106138"/>
            <a:ext cx="933181" cy="2294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0E0493-A639-690A-69C9-E2A454549235}"/>
              </a:ext>
            </a:extLst>
          </p:cNvPr>
          <p:cNvSpPr/>
          <p:nvPr/>
        </p:nvSpPr>
        <p:spPr>
          <a:xfrm>
            <a:off x="6832160" y="4985851"/>
            <a:ext cx="773812" cy="3009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56255-FFD0-CA50-C61E-C85387E94937}"/>
              </a:ext>
            </a:extLst>
          </p:cNvPr>
          <p:cNvSpPr txBox="1"/>
          <p:nvPr/>
        </p:nvSpPr>
        <p:spPr>
          <a:xfrm>
            <a:off x="2903109" y="5668531"/>
            <a:ext cx="6385782" cy="561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Choose “_” as Other Delimiters</a:t>
            </a:r>
            <a:endParaRPr lang="en-US" sz="190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151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D7E01-56A0-91AA-0DE6-9DD68FA8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132" y="1464330"/>
            <a:ext cx="4827738" cy="3929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TO COLUMNS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450EC1-35A5-401E-B666-7E1859CC8C8E}"/>
              </a:ext>
            </a:extLst>
          </p:cNvPr>
          <p:cNvSpPr/>
          <p:nvPr/>
        </p:nvSpPr>
        <p:spPr>
          <a:xfrm>
            <a:off x="7585254" y="4982826"/>
            <a:ext cx="773812" cy="3009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6D4A1-86AC-4804-766D-C0B010E350EE}"/>
              </a:ext>
            </a:extLst>
          </p:cNvPr>
          <p:cNvSpPr txBox="1"/>
          <p:nvPr/>
        </p:nvSpPr>
        <p:spPr>
          <a:xfrm>
            <a:off x="3457248" y="5996301"/>
            <a:ext cx="5277505" cy="561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Finish</a:t>
            </a:r>
            <a:endParaRPr lang="en-US" sz="190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8809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TO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A7296-C9AD-5636-A51B-C666E161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687" y="1101342"/>
            <a:ext cx="4328630" cy="4655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494E17-C66C-1042-CB62-6040BFB07357}"/>
              </a:ext>
            </a:extLst>
          </p:cNvPr>
          <p:cNvSpPr txBox="1"/>
          <p:nvPr/>
        </p:nvSpPr>
        <p:spPr>
          <a:xfrm>
            <a:off x="3457248" y="5996301"/>
            <a:ext cx="5277505" cy="561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3048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Final Output</a:t>
            </a:r>
            <a:endParaRPr lang="en-US" sz="1905" b="1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3947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AC866F-223F-4D21-7662-45F3CBB9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8" y="2016574"/>
            <a:ext cx="6234546" cy="2824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TO COLUMNS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98597F-BBEE-DEAC-8372-C2310C40817B}"/>
              </a:ext>
            </a:extLst>
          </p:cNvPr>
          <p:cNvSpPr/>
          <p:nvPr/>
        </p:nvSpPr>
        <p:spPr>
          <a:xfrm>
            <a:off x="6346145" y="3023943"/>
            <a:ext cx="1160018" cy="3181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D4D51-56CD-19B7-9B03-ACD8B0996FBB}"/>
              </a:ext>
            </a:extLst>
          </p:cNvPr>
          <p:cNvSpPr txBox="1"/>
          <p:nvPr/>
        </p:nvSpPr>
        <p:spPr>
          <a:xfrm>
            <a:off x="2903110" y="4904548"/>
            <a:ext cx="6385782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skip Columns</a:t>
            </a:r>
            <a:b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3048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Choose different destination</a:t>
            </a:r>
            <a:endParaRPr lang="en-US" sz="1905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221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 TO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44262-FFE9-626A-DDE5-2484DF92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09" y="1096804"/>
            <a:ext cx="6461183" cy="46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508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CD7F61-7CA1-7E93-4B01-B5D034FB8001}"/>
              </a:ext>
            </a:extLst>
          </p:cNvPr>
          <p:cNvGrpSpPr/>
          <p:nvPr/>
        </p:nvGrpSpPr>
        <p:grpSpPr>
          <a:xfrm>
            <a:off x="4021210" y="1354210"/>
            <a:ext cx="4149581" cy="4149581"/>
            <a:chOff x="5180806" y="1421606"/>
            <a:chExt cx="4356100" cy="43561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194E06-85EF-384C-36A0-805E3FDBA80F}"/>
                </a:ext>
              </a:extLst>
            </p:cNvPr>
            <p:cNvSpPr/>
            <p:nvPr/>
          </p:nvSpPr>
          <p:spPr>
            <a:xfrm>
              <a:off x="5180806" y="1421606"/>
              <a:ext cx="4356100" cy="43561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355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D9EC3F-3B7B-C88E-9154-7240EE01768D}"/>
                </a:ext>
              </a:extLst>
            </p:cNvPr>
            <p:cNvSpPr/>
            <p:nvPr/>
          </p:nvSpPr>
          <p:spPr>
            <a:xfrm>
              <a:off x="5321300" y="1562100"/>
              <a:ext cx="4075112" cy="4075112"/>
            </a:xfrm>
            <a:prstGeom prst="ellipse">
              <a:avLst/>
            </a:prstGeom>
            <a:solidFill>
              <a:srgbClr val="403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355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FD2279-B67E-C5A4-EA49-B1820EDED8CE}"/>
                </a:ext>
              </a:extLst>
            </p:cNvPr>
            <p:cNvSpPr/>
            <p:nvPr/>
          </p:nvSpPr>
          <p:spPr>
            <a:xfrm>
              <a:off x="5407536" y="1648336"/>
              <a:ext cx="3902641" cy="3902641"/>
            </a:xfrm>
            <a:prstGeom prst="ellipse">
              <a:avLst/>
            </a:prstGeom>
            <a:solidFill>
              <a:srgbClr val="27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355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5F50C7-8B35-1C8D-C30F-3C0D72CABDE3}"/>
                </a:ext>
              </a:extLst>
            </p:cNvPr>
            <p:cNvSpPr/>
            <p:nvPr/>
          </p:nvSpPr>
          <p:spPr>
            <a:xfrm>
              <a:off x="5457190" y="2393156"/>
              <a:ext cx="3803332" cy="241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355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42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Aharoni" panose="02010803020104030203" pitchFamily="2" charset="-79"/>
                </a:rPr>
                <a:t>Flash Fill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3129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34915A0-500F-425B-888F-4A30333B751C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Flash Fill To Combine / Extract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AC8EBA-A9B2-A07C-EAF9-9592BBC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99" y="1083612"/>
            <a:ext cx="3684002" cy="2086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CBCB1F-989D-0CDE-EB82-FC0C9A40D157}"/>
              </a:ext>
            </a:extLst>
          </p:cNvPr>
          <p:cNvSpPr txBox="1"/>
          <p:nvPr/>
        </p:nvSpPr>
        <p:spPr>
          <a:xfrm>
            <a:off x="3739083" y="3429000"/>
            <a:ext cx="4713836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&gt; Data Tools &gt; Flash Fill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F4BB6D-9111-0C73-5DDA-C2C9E74BB13E}"/>
              </a:ext>
            </a:extLst>
          </p:cNvPr>
          <p:cNvGrpSpPr/>
          <p:nvPr/>
        </p:nvGrpSpPr>
        <p:grpSpPr>
          <a:xfrm>
            <a:off x="4709693" y="3961868"/>
            <a:ext cx="2772616" cy="1339600"/>
            <a:chOff x="1160463" y="4630992"/>
            <a:chExt cx="2910605" cy="1406270"/>
          </a:xfrm>
        </p:grpSpPr>
        <p:pic>
          <p:nvPicPr>
            <p:cNvPr id="17" name="Picture 2" descr="Ctrl icon">
              <a:extLst>
                <a:ext uri="{FF2B5EF4-FFF2-40B4-BE49-F238E27FC236}">
                  <a16:creationId xmlns:a16="http://schemas.microsoft.com/office/drawing/2014/main" id="{CED13E86-378E-0DF7-6BD3-6008AD2FD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3" y="4630993"/>
              <a:ext cx="1406269" cy="140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E Key icon">
              <a:extLst>
                <a:ext uri="{FF2B5EF4-FFF2-40B4-BE49-F238E27FC236}">
                  <a16:creationId xmlns:a16="http://schemas.microsoft.com/office/drawing/2014/main" id="{AE62AFA6-C2F9-ADD6-9BF0-0F4A90574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798" y="4630992"/>
              <a:ext cx="1406270" cy="1406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1A1AA6D-07AC-7994-C15B-E1A897AE9E8E}"/>
              </a:ext>
            </a:extLst>
          </p:cNvPr>
          <p:cNvSpPr txBox="1"/>
          <p:nvPr/>
        </p:nvSpPr>
        <p:spPr>
          <a:xfrm>
            <a:off x="3739082" y="5774390"/>
            <a:ext cx="4713836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1905" u="sng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Does </a:t>
            </a:r>
            <a:r>
              <a:rPr lang="en-US" sz="1905" u="sng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</a:t>
            </a:r>
            <a:r>
              <a:rPr lang="en-US" sz="1905" u="sng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create a formula</a:t>
            </a:r>
          </a:p>
        </p:txBody>
      </p:sp>
    </p:spTree>
    <p:extLst>
      <p:ext uri="{BB962C8B-B14F-4D97-AF65-F5344CB8AC3E}">
        <p14:creationId xmlns:p14="http://schemas.microsoft.com/office/powerpoint/2010/main" val="3482794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3BA2AC-03D7-BDC6-CBCC-C91795A5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8" y="899263"/>
            <a:ext cx="6635745" cy="2608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Get First 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2B6AD9-1E8B-F8B4-1A2B-EA90F304F7CB}"/>
              </a:ext>
            </a:extLst>
          </p:cNvPr>
          <p:cNvSpPr/>
          <p:nvPr/>
        </p:nvSpPr>
        <p:spPr>
          <a:xfrm>
            <a:off x="5218902" y="1628472"/>
            <a:ext cx="2093695" cy="2406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A56ECB-CFD3-A744-CB61-B263CDD829AF}"/>
              </a:ext>
            </a:extLst>
          </p:cNvPr>
          <p:cNvSpPr/>
          <p:nvPr/>
        </p:nvSpPr>
        <p:spPr>
          <a:xfrm>
            <a:off x="8340282" y="482706"/>
            <a:ext cx="985454" cy="316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r>
              <a:rPr lang="en-IN" sz="1715" dirty="0">
                <a:solidFill>
                  <a:prstClr val="white"/>
                </a:solidFill>
                <a:latin typeface="Calibri" panose="020F0502020204030204"/>
              </a:rPr>
              <a:t>sample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CB41A62-81EC-862A-A633-0CDC51EF8F6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288400" y="799625"/>
            <a:ext cx="1544609" cy="951548"/>
          </a:xfrm>
          <a:prstGeom prst="bentConnector2">
            <a:avLst/>
          </a:prstGeom>
          <a:ln w="28575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02C6FFC-F309-6050-9382-AE5021D8A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8" y="3941466"/>
            <a:ext cx="6635745" cy="25761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D335236-FDA3-AFA0-6DB8-66B0A2D41F96}"/>
              </a:ext>
            </a:extLst>
          </p:cNvPr>
          <p:cNvGrpSpPr/>
          <p:nvPr/>
        </p:nvGrpSpPr>
        <p:grpSpPr>
          <a:xfrm>
            <a:off x="8314904" y="3268490"/>
            <a:ext cx="939708" cy="1127128"/>
            <a:chOff x="6396107" y="4468105"/>
            <a:chExt cx="1410844" cy="169223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D209569-8B85-180C-FD10-B2DDD71A7BEF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D858A43-DD42-DC93-8571-30BB602FB786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CE6E9EF-6000-8F6D-CDB6-EB9DEE5C86AF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197496-1D47-F9B2-AE55-755A19824E79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5882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Changes Dynamic Temporarily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B8F86-B944-0389-F363-5618A0D0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3" y="952892"/>
            <a:ext cx="3211275" cy="22474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9AC54-07E2-27AF-E289-C4F7702A2771}"/>
              </a:ext>
            </a:extLst>
          </p:cNvPr>
          <p:cNvSpPr/>
          <p:nvPr/>
        </p:nvSpPr>
        <p:spPr>
          <a:xfrm>
            <a:off x="4987955" y="2413998"/>
            <a:ext cx="985454" cy="316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43D862-0969-1059-D98D-793B243D81E7}"/>
              </a:ext>
            </a:extLst>
          </p:cNvPr>
          <p:cNvGrpSpPr/>
          <p:nvPr/>
        </p:nvGrpSpPr>
        <p:grpSpPr>
          <a:xfrm>
            <a:off x="2830303" y="3515200"/>
            <a:ext cx="3265697" cy="2286477"/>
            <a:chOff x="171430" y="3690146"/>
            <a:chExt cx="4235668" cy="29656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712D45-3CC6-74CF-2762-0C38B949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30" y="3690146"/>
              <a:ext cx="4235668" cy="296560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E85391-5B45-4296-B467-7D613A08177C}"/>
                </a:ext>
              </a:extLst>
            </p:cNvPr>
            <p:cNvSpPr/>
            <p:nvPr/>
          </p:nvSpPr>
          <p:spPr>
            <a:xfrm>
              <a:off x="2953713" y="4915158"/>
              <a:ext cx="1034499" cy="27177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35533">
                <a:defRPr/>
              </a:pPr>
              <a:endParaRPr lang="en-IN" sz="171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10E6E63-5608-8C83-1BCB-2D2B5717BFBA}"/>
              </a:ext>
            </a:extLst>
          </p:cNvPr>
          <p:cNvSpPr txBox="1"/>
          <p:nvPr/>
        </p:nvSpPr>
        <p:spPr>
          <a:xfrm>
            <a:off x="6273790" y="3515201"/>
            <a:ext cx="3087909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 remains dynamic temporarily – </a:t>
            </a:r>
          </a:p>
          <a:p>
            <a:pPr defTabSz="435533">
              <a:defRPr/>
            </a:pPr>
            <a:endParaRPr lang="en-US" sz="1905" dirty="0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defTabSz="435533">
              <a:defRPr/>
            </a:pPr>
            <a:r>
              <a:rPr lang="en-US" sz="19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once we move to a different cell the values become permanent</a:t>
            </a:r>
          </a:p>
        </p:txBody>
      </p:sp>
    </p:spTree>
    <p:extLst>
      <p:ext uri="{BB962C8B-B14F-4D97-AF65-F5344CB8AC3E}">
        <p14:creationId xmlns:p14="http://schemas.microsoft.com/office/powerpoint/2010/main" val="320444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D8168-6314-105F-A6F2-641084CAB5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50" y="889669"/>
            <a:ext cx="6654501" cy="2692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Search For Any Command Quickly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78C6C-6E16-3CA1-3462-D3F411BE2A24}"/>
              </a:ext>
            </a:extLst>
          </p:cNvPr>
          <p:cNvSpPr txBox="1"/>
          <p:nvPr/>
        </p:nvSpPr>
        <p:spPr>
          <a:xfrm>
            <a:off x="2763717" y="4668485"/>
            <a:ext cx="656318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2286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Alt + Q to search for commands</a:t>
            </a:r>
            <a:endParaRPr lang="en-US" sz="2286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F06741-C92C-EB50-C7EC-35909E1DFBDC}"/>
              </a:ext>
            </a:extLst>
          </p:cNvPr>
          <p:cNvSpPr/>
          <p:nvPr/>
        </p:nvSpPr>
        <p:spPr>
          <a:xfrm>
            <a:off x="5199814" y="1153151"/>
            <a:ext cx="1890871" cy="23621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70ABCA-039C-F8D9-E37B-4EF9AC79A66E}"/>
              </a:ext>
            </a:extLst>
          </p:cNvPr>
          <p:cNvSpPr/>
          <p:nvPr/>
        </p:nvSpPr>
        <p:spPr>
          <a:xfrm>
            <a:off x="5199814" y="873092"/>
            <a:ext cx="1890871" cy="265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A14F71-5C44-4E30-4683-F34E5F291566}"/>
              </a:ext>
            </a:extLst>
          </p:cNvPr>
          <p:cNvGrpSpPr/>
          <p:nvPr/>
        </p:nvGrpSpPr>
        <p:grpSpPr>
          <a:xfrm rot="16200000" flipV="1">
            <a:off x="7175584" y="757110"/>
            <a:ext cx="613850" cy="733876"/>
            <a:chOff x="6396107" y="4468105"/>
            <a:chExt cx="1410844" cy="169223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E43760A-99B5-FF55-7795-F09FF4DA8953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5801B5-00E4-0F69-1DF1-C629A3B683E2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7DC1D41-6FE3-6C48-41A8-FC7A205127BE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E66D5BD-0FC4-69DB-19A1-0439B1AE7F42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3A6B3AD-3D82-8E85-09CB-2F72B214F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52" y="5108262"/>
            <a:ext cx="930392" cy="93039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1B0843-A738-5329-8DFD-E6BD2B598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744" y="5108262"/>
            <a:ext cx="930392" cy="9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673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Take Sample From Any 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889F9-620F-4A1B-9682-128E9319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447" y="752458"/>
            <a:ext cx="4265107" cy="28626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0CB91-081F-D924-F5EA-526CC3F4A0F7}"/>
              </a:ext>
            </a:extLst>
          </p:cNvPr>
          <p:cNvSpPr/>
          <p:nvPr/>
        </p:nvSpPr>
        <p:spPr>
          <a:xfrm>
            <a:off x="6232858" y="2268358"/>
            <a:ext cx="1947763" cy="2359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4FDAF2-9184-2FBE-A2BB-4A739D42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42" y="3935416"/>
            <a:ext cx="4655319" cy="26407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D5DC9-5BF8-1E82-AF76-0C6E160164B4}"/>
              </a:ext>
            </a:extLst>
          </p:cNvPr>
          <p:cNvGrpSpPr/>
          <p:nvPr/>
        </p:nvGrpSpPr>
        <p:grpSpPr>
          <a:xfrm>
            <a:off x="7480927" y="3200907"/>
            <a:ext cx="939708" cy="1127128"/>
            <a:chOff x="6396107" y="4468105"/>
            <a:chExt cx="1410844" cy="169223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D12091-E747-D917-1FE1-B06610BAFA47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61BA58-F971-5E8D-0DBF-639540CDF99F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3A542F-915B-8EA8-C379-4E12F02EC4C8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D4870A0-C0C8-4889-CD5D-08A7A4CDC323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4280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6EDB35-5F08-7788-0F38-C1F418A68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27" y="797173"/>
            <a:ext cx="6449803" cy="2505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Get Last Word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C2517-4EDA-FC15-6644-35867162B222}"/>
              </a:ext>
            </a:extLst>
          </p:cNvPr>
          <p:cNvSpPr/>
          <p:nvPr/>
        </p:nvSpPr>
        <p:spPr>
          <a:xfrm>
            <a:off x="7262275" y="1490219"/>
            <a:ext cx="2022279" cy="2276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C60FB-5FED-C0E6-9AC2-6ACD9D2928EF}"/>
              </a:ext>
            </a:extLst>
          </p:cNvPr>
          <p:cNvSpPr/>
          <p:nvPr/>
        </p:nvSpPr>
        <p:spPr>
          <a:xfrm>
            <a:off x="8395587" y="235007"/>
            <a:ext cx="985454" cy="316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r>
              <a:rPr lang="en-IN" sz="1715" dirty="0">
                <a:solidFill>
                  <a:prstClr val="white"/>
                </a:solidFill>
                <a:latin typeface="Calibri" panose="020F0502020204030204"/>
              </a:rPr>
              <a:t>sample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617A144-2F86-2ADC-F031-6AEFC908F7FB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8141979" y="724851"/>
            <a:ext cx="919260" cy="573409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14FFF17-E1A0-E57E-30F8-4946D6451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27" y="3656266"/>
            <a:ext cx="6449803" cy="2521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ABA136C-D4DF-EBEB-B4B1-3628C17752FC}"/>
              </a:ext>
            </a:extLst>
          </p:cNvPr>
          <p:cNvGrpSpPr/>
          <p:nvPr/>
        </p:nvGrpSpPr>
        <p:grpSpPr>
          <a:xfrm>
            <a:off x="8273413" y="2991399"/>
            <a:ext cx="939708" cy="1127128"/>
            <a:chOff x="6396107" y="4468105"/>
            <a:chExt cx="1410844" cy="169223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5B8F1F-A8BB-5430-AAB3-36314BECC885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8D193D-A227-C0AB-112C-FB0E2A87940F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8768FCD-FD71-27F5-587A-30D471F486E2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8E0227D-81C4-54EF-2E26-AEB02FC7F61B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885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DAFAD47-5409-038E-FC5C-74444B45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19" y="3098730"/>
            <a:ext cx="6569163" cy="1250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Change Case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163C1-60F2-5911-1BCB-50A61D87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418" y="1032693"/>
            <a:ext cx="6569163" cy="13876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5049B33-288C-76A7-B24F-447C982DD697}"/>
              </a:ext>
            </a:extLst>
          </p:cNvPr>
          <p:cNvGrpSpPr/>
          <p:nvPr/>
        </p:nvGrpSpPr>
        <p:grpSpPr>
          <a:xfrm>
            <a:off x="7959529" y="2141112"/>
            <a:ext cx="939708" cy="1127128"/>
            <a:chOff x="6396107" y="4468105"/>
            <a:chExt cx="1410844" cy="169223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F972CE-B386-104F-0327-806F62185C40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C3AEE2-C9E0-B533-BE89-F8E4DF1D30A8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4B8DF5-90EB-C999-77FF-8F1CBEE65FD1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C80906-8FFC-24BC-6580-37533921E7CA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B80A8FE-F83A-A107-07E6-CF303529D2B0}"/>
              </a:ext>
            </a:extLst>
          </p:cNvPr>
          <p:cNvSpPr/>
          <p:nvPr/>
        </p:nvSpPr>
        <p:spPr>
          <a:xfrm>
            <a:off x="4845425" y="1632399"/>
            <a:ext cx="4445178" cy="2125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4041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Limit On Number Of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DF61-5C88-7090-E6E5-632D3345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804" y="1101689"/>
            <a:ext cx="4664393" cy="2168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980E10-0F1C-A76C-DF56-47241765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05" y="4069044"/>
            <a:ext cx="4664393" cy="18400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8B092D-87B1-9916-4796-68BC93F383F4}"/>
              </a:ext>
            </a:extLst>
          </p:cNvPr>
          <p:cNvSpPr/>
          <p:nvPr/>
        </p:nvSpPr>
        <p:spPr>
          <a:xfrm>
            <a:off x="3616915" y="3921407"/>
            <a:ext cx="792184" cy="21688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88331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Specific Rows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A578E-0C01-6E6C-CD26-8B3DF974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4" y="863453"/>
            <a:ext cx="4067692" cy="2565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ED385-1BED-343E-F48D-0FD3972C3161}"/>
              </a:ext>
            </a:extLst>
          </p:cNvPr>
          <p:cNvSpPr/>
          <p:nvPr/>
        </p:nvSpPr>
        <p:spPr>
          <a:xfrm>
            <a:off x="6102047" y="1465532"/>
            <a:ext cx="1754954" cy="13714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2876C-5EA5-C364-D493-965FA9FAFFFD}"/>
              </a:ext>
            </a:extLst>
          </p:cNvPr>
          <p:cNvSpPr txBox="1"/>
          <p:nvPr/>
        </p:nvSpPr>
        <p:spPr>
          <a:xfrm>
            <a:off x="4062154" y="4374151"/>
            <a:ext cx="3087909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533">
              <a:defRPr/>
            </a:pPr>
            <a:r>
              <a:rPr lang="en-US" sz="1905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 run on specific rows</a:t>
            </a:r>
            <a:endParaRPr lang="en-US" sz="1905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445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Blank Column Not Allowed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444ED-8B8A-FF82-91FF-8FC45BF3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344" y="1144978"/>
            <a:ext cx="5527315" cy="49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91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Works On Left And Right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9FB55-5E20-5985-4FC5-68AD5032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54" y="850611"/>
            <a:ext cx="5381294" cy="26407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161086A-0A18-A976-8796-EC036D6ADB2E}"/>
              </a:ext>
            </a:extLst>
          </p:cNvPr>
          <p:cNvSpPr/>
          <p:nvPr/>
        </p:nvSpPr>
        <p:spPr>
          <a:xfrm>
            <a:off x="4500279" y="1570007"/>
            <a:ext cx="792184" cy="2855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8BC690-6D82-4C70-F9B2-80AB1D0E43CB}"/>
              </a:ext>
            </a:extLst>
          </p:cNvPr>
          <p:cNvSpPr/>
          <p:nvPr/>
        </p:nvSpPr>
        <p:spPr>
          <a:xfrm>
            <a:off x="7340261" y="1570007"/>
            <a:ext cx="792184" cy="2855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9627C8-BDD2-F87F-E5FB-EA703C348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355" y="3941811"/>
            <a:ext cx="5381294" cy="242294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36F794B-56A7-233A-F49D-8BC549D340CB}"/>
              </a:ext>
            </a:extLst>
          </p:cNvPr>
          <p:cNvGrpSpPr/>
          <p:nvPr/>
        </p:nvGrpSpPr>
        <p:grpSpPr>
          <a:xfrm>
            <a:off x="7846939" y="3083614"/>
            <a:ext cx="939708" cy="1127128"/>
            <a:chOff x="6396107" y="4468105"/>
            <a:chExt cx="1410844" cy="169223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FABCE6-F17A-0B2C-3167-4979B5504FCD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C49D19E-BBFB-E1E3-B580-5B5F3EBCCDD3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245EC1E-06CE-9D2F-AE03-EC1265B828BD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EBAA51-A5D1-5B27-8B60-38A63B05DFA6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3571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9EEF7-8B89-FD70-DBF4-02E8E4A9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8" y="1017883"/>
            <a:ext cx="6647043" cy="1915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Combine Two Or More Columns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ECC91A-B117-D5C7-3E79-2C3A66559C38}"/>
              </a:ext>
            </a:extLst>
          </p:cNvPr>
          <p:cNvSpPr/>
          <p:nvPr/>
        </p:nvSpPr>
        <p:spPr>
          <a:xfrm>
            <a:off x="6692438" y="1751515"/>
            <a:ext cx="2670753" cy="256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BA9B0-32AD-69FB-EC9B-8535CD1E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8" y="3610767"/>
            <a:ext cx="6647043" cy="16911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ADED112-888E-F434-D87D-C6CEDA669CC0}"/>
              </a:ext>
            </a:extLst>
          </p:cNvPr>
          <p:cNvGrpSpPr/>
          <p:nvPr/>
        </p:nvGrpSpPr>
        <p:grpSpPr>
          <a:xfrm>
            <a:off x="7557960" y="2668734"/>
            <a:ext cx="939708" cy="1127128"/>
            <a:chOff x="6396107" y="4468105"/>
            <a:chExt cx="1410844" cy="169223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A241A3C-109B-FA54-7614-7A8BBE454A38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38116C2-01EE-286B-33B7-E395350CB0D9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6362DC2-DE1F-1781-77DA-3A0273977FA9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576F8D-45AD-E2A1-9459-2FB0CAB1F904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725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2E7DB4-F525-8062-9973-B9AD702B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02" y="1170790"/>
            <a:ext cx="6521996" cy="2115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 dirty="0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Merge - Add Characters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3FD0-B028-2321-7834-097378DD039D}"/>
              </a:ext>
            </a:extLst>
          </p:cNvPr>
          <p:cNvSpPr/>
          <p:nvPr/>
        </p:nvSpPr>
        <p:spPr>
          <a:xfrm>
            <a:off x="6688178" y="1889465"/>
            <a:ext cx="2600158" cy="2427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58586C-50EA-3236-D695-AB736374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003" y="4000109"/>
            <a:ext cx="6521996" cy="186089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DD859F4-880F-6888-748D-C15810DCAA40}"/>
              </a:ext>
            </a:extLst>
          </p:cNvPr>
          <p:cNvGrpSpPr/>
          <p:nvPr/>
        </p:nvGrpSpPr>
        <p:grpSpPr>
          <a:xfrm>
            <a:off x="7988256" y="3022232"/>
            <a:ext cx="939708" cy="1127128"/>
            <a:chOff x="6396107" y="4468105"/>
            <a:chExt cx="1410844" cy="169223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D1CEC38-1317-D36A-9935-D4FCD8CA3680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096A09-CFDA-2B59-0810-9410EDBDB8D0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E952C83-92AB-A5AC-8FE8-CAB8538927D1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6F15078-0967-F157-09E3-F0C2D37E49CE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045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801DBF-8101-45D9-9486-964AB6F62F59}"/>
              </a:ext>
            </a:extLst>
          </p:cNvPr>
          <p:cNvSpPr txBox="1"/>
          <p:nvPr/>
        </p:nvSpPr>
        <p:spPr>
          <a:xfrm>
            <a:off x="2689436" y="163322"/>
            <a:ext cx="681313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5533">
              <a:defRPr/>
            </a:pPr>
            <a:r>
              <a:rPr lang="en-US" sz="2286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Change Position</a:t>
            </a:r>
            <a:endParaRPr lang="en-US" sz="2286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654DE-FA2C-DE12-5310-14950F2E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03" y="992872"/>
            <a:ext cx="5713995" cy="18553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A15787-A7C4-D3DE-2483-308D4CF87FB6}"/>
              </a:ext>
            </a:extLst>
          </p:cNvPr>
          <p:cNvSpPr/>
          <p:nvPr/>
        </p:nvSpPr>
        <p:spPr>
          <a:xfrm>
            <a:off x="5966839" y="1790063"/>
            <a:ext cx="2915460" cy="2559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533">
              <a:defRPr/>
            </a:pPr>
            <a:endParaRPr lang="en-IN" sz="1715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538CE0-7E55-256E-2C56-20105F48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002" y="3560455"/>
            <a:ext cx="5713994" cy="21229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9143A03-977F-8F10-9E8F-380D968A96FC}"/>
              </a:ext>
            </a:extLst>
          </p:cNvPr>
          <p:cNvGrpSpPr/>
          <p:nvPr/>
        </p:nvGrpSpPr>
        <p:grpSpPr>
          <a:xfrm>
            <a:off x="7424569" y="2674401"/>
            <a:ext cx="939708" cy="1127128"/>
            <a:chOff x="6396107" y="4468105"/>
            <a:chExt cx="1410844" cy="169223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2D6DA0-182C-88D5-AA7D-ABD943032859}"/>
                </a:ext>
              </a:extLst>
            </p:cNvPr>
            <p:cNvSpPr/>
            <p:nvPr/>
          </p:nvSpPr>
          <p:spPr>
            <a:xfrm>
              <a:off x="6434207" y="45062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EF341B-17FA-D3DE-7BAC-5A0C6C8DE128}"/>
                </a:ext>
              </a:extLst>
            </p:cNvPr>
            <p:cNvSpPr/>
            <p:nvPr/>
          </p:nvSpPr>
          <p:spPr>
            <a:xfrm>
              <a:off x="6396107" y="4468105"/>
              <a:ext cx="1372744" cy="1654130"/>
            </a:xfrm>
            <a:custGeom>
              <a:avLst/>
              <a:gdLst>
                <a:gd name="connsiteX0" fmla="*/ 791891 w 1372744"/>
                <a:gd name="connsiteY0" fmla="*/ 1654131 h 1654130"/>
                <a:gd name="connsiteX1" fmla="*/ 695822 w 1372744"/>
                <a:gd name="connsiteY1" fmla="*/ 1608430 h 1654130"/>
                <a:gd name="connsiteX2" fmla="*/ 238679 w 1372744"/>
                <a:gd name="connsiteY2" fmla="*/ 1045788 h 1654130"/>
                <a:gd name="connsiteX3" fmla="*/ 223001 w 1372744"/>
                <a:gd name="connsiteY3" fmla="*/ 914438 h 1654130"/>
                <a:gd name="connsiteX4" fmla="*/ 334786 w 1372744"/>
                <a:gd name="connsiteY4" fmla="*/ 843877 h 1654130"/>
                <a:gd name="connsiteX5" fmla="*/ 487834 w 1372744"/>
                <a:gd name="connsiteY5" fmla="*/ 843877 h 1654130"/>
                <a:gd name="connsiteX6" fmla="*/ 114149 w 1372744"/>
                <a:gd name="connsiteY6" fmla="*/ 247269 h 1654130"/>
                <a:gd name="connsiteX7" fmla="*/ 96 w 1372744"/>
                <a:gd name="connsiteY7" fmla="*/ 119063 h 1654130"/>
                <a:gd name="connsiteX8" fmla="*/ 124074 w 1372744"/>
                <a:gd name="connsiteY8" fmla="*/ 0 h 1654130"/>
                <a:gd name="connsiteX9" fmla="*/ 1085661 w 1372744"/>
                <a:gd name="connsiteY9" fmla="*/ 843896 h 1654130"/>
                <a:gd name="connsiteX10" fmla="*/ 1249014 w 1372744"/>
                <a:gd name="connsiteY10" fmla="*/ 843896 h 1654130"/>
                <a:gd name="connsiteX11" fmla="*/ 1360800 w 1372744"/>
                <a:gd name="connsiteY11" fmla="*/ 914457 h 1654130"/>
                <a:gd name="connsiteX12" fmla="*/ 1345103 w 1372744"/>
                <a:gd name="connsiteY12" fmla="*/ 1045826 h 1654130"/>
                <a:gd name="connsiteX13" fmla="*/ 887998 w 1372744"/>
                <a:gd name="connsiteY13" fmla="*/ 1608373 h 1654130"/>
                <a:gd name="connsiteX14" fmla="*/ 791891 w 1372744"/>
                <a:gd name="connsiteY14" fmla="*/ 1654131 h 16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2744" h="1654130">
                  <a:moveTo>
                    <a:pt x="791891" y="1654131"/>
                  </a:moveTo>
                  <a:cubicBezTo>
                    <a:pt x="754457" y="1654131"/>
                    <a:pt x="719444" y="1637462"/>
                    <a:pt x="695822" y="1608430"/>
                  </a:cubicBezTo>
                  <a:lnTo>
                    <a:pt x="238679" y="1045788"/>
                  </a:lnTo>
                  <a:cubicBezTo>
                    <a:pt x="208713" y="1008926"/>
                    <a:pt x="202560" y="957358"/>
                    <a:pt x="223001" y="914438"/>
                  </a:cubicBezTo>
                  <a:cubicBezTo>
                    <a:pt x="243422" y="871576"/>
                    <a:pt x="287313" y="843877"/>
                    <a:pt x="334786" y="843877"/>
                  </a:cubicBezTo>
                  <a:lnTo>
                    <a:pt x="487834" y="843877"/>
                  </a:lnTo>
                  <a:cubicBezTo>
                    <a:pt x="446705" y="291427"/>
                    <a:pt x="132227" y="249212"/>
                    <a:pt x="114149" y="247269"/>
                  </a:cubicBezTo>
                  <a:cubicBezTo>
                    <a:pt x="47398" y="241992"/>
                    <a:pt x="-2494" y="186042"/>
                    <a:pt x="96" y="119063"/>
                  </a:cubicBezTo>
                  <a:cubicBezTo>
                    <a:pt x="2668" y="52292"/>
                    <a:pt x="57113" y="0"/>
                    <a:pt x="124074" y="0"/>
                  </a:cubicBezTo>
                  <a:cubicBezTo>
                    <a:pt x="134475" y="133"/>
                    <a:pt x="1005536" y="21165"/>
                    <a:pt x="1085661" y="843896"/>
                  </a:cubicBezTo>
                  <a:lnTo>
                    <a:pt x="1249014" y="843896"/>
                  </a:lnTo>
                  <a:cubicBezTo>
                    <a:pt x="1296487" y="843896"/>
                    <a:pt x="1340378" y="871595"/>
                    <a:pt x="1360800" y="914457"/>
                  </a:cubicBezTo>
                  <a:cubicBezTo>
                    <a:pt x="1381241" y="957358"/>
                    <a:pt x="1375087" y="1008926"/>
                    <a:pt x="1345103" y="1045826"/>
                  </a:cubicBezTo>
                  <a:lnTo>
                    <a:pt x="887998" y="1608373"/>
                  </a:lnTo>
                  <a:cubicBezTo>
                    <a:pt x="864338" y="1637462"/>
                    <a:pt x="829324" y="1654131"/>
                    <a:pt x="791891" y="1654131"/>
                  </a:cubicBezTo>
                  <a:close/>
                </a:path>
              </a:pathLst>
            </a:custGeom>
            <a:solidFill>
              <a:srgbClr val="F2F2F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C59347-3AEA-97B9-7EF8-DAD992DFCE09}"/>
                </a:ext>
              </a:extLst>
            </p:cNvPr>
            <p:cNvSpPr/>
            <p:nvPr/>
          </p:nvSpPr>
          <p:spPr>
            <a:xfrm>
              <a:off x="6519914" y="4591911"/>
              <a:ext cx="1125207" cy="1406499"/>
            </a:xfrm>
            <a:custGeom>
              <a:avLst/>
              <a:gdLst>
                <a:gd name="connsiteX0" fmla="*/ 1125207 w 1125207"/>
                <a:gd name="connsiteY0" fmla="*/ 843896 h 1406499"/>
                <a:gd name="connsiteX1" fmla="*/ 843896 w 1125207"/>
                <a:gd name="connsiteY1" fmla="*/ 843896 h 1406499"/>
                <a:gd name="connsiteX2" fmla="*/ 0 w 1125207"/>
                <a:gd name="connsiteY2" fmla="*/ 0 h 1406499"/>
                <a:gd name="connsiteX3" fmla="*/ 492271 w 1125207"/>
                <a:gd name="connsiteY3" fmla="*/ 843896 h 1406499"/>
                <a:gd name="connsiteX4" fmla="*/ 210979 w 1125207"/>
                <a:gd name="connsiteY4" fmla="*/ 843896 h 1406499"/>
                <a:gd name="connsiteX5" fmla="*/ 668084 w 1125207"/>
                <a:gd name="connsiteY5" fmla="*/ 1406500 h 1406499"/>
                <a:gd name="connsiteX6" fmla="*/ 1125207 w 1125207"/>
                <a:gd name="connsiteY6" fmla="*/ 843896 h 140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207" h="1406499">
                  <a:moveTo>
                    <a:pt x="1125207" y="843896"/>
                  </a:moveTo>
                  <a:lnTo>
                    <a:pt x="843896" y="843896"/>
                  </a:lnTo>
                  <a:cubicBezTo>
                    <a:pt x="843896" y="10554"/>
                    <a:pt x="0" y="0"/>
                    <a:pt x="0" y="0"/>
                  </a:cubicBezTo>
                  <a:cubicBezTo>
                    <a:pt x="0" y="0"/>
                    <a:pt x="492271" y="31642"/>
                    <a:pt x="492271" y="843896"/>
                  </a:cubicBezTo>
                  <a:lnTo>
                    <a:pt x="210979" y="843896"/>
                  </a:lnTo>
                  <a:lnTo>
                    <a:pt x="668084" y="1406500"/>
                  </a:lnTo>
                  <a:lnTo>
                    <a:pt x="1125207" y="843896"/>
                  </a:lnTo>
                  <a:close/>
                </a:path>
              </a:pathLst>
            </a:custGeom>
            <a:solidFill>
              <a:srgbClr val="00B05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E84E48-7B26-9467-EE48-C052DB27F674}"/>
                </a:ext>
              </a:extLst>
            </p:cNvPr>
            <p:cNvSpPr/>
            <p:nvPr/>
          </p:nvSpPr>
          <p:spPr>
            <a:xfrm>
              <a:off x="6491354" y="4563355"/>
              <a:ext cx="1182338" cy="1463630"/>
            </a:xfrm>
            <a:custGeom>
              <a:avLst/>
              <a:gdLst>
                <a:gd name="connsiteX0" fmla="*/ 696643 w 1182338"/>
                <a:gd name="connsiteY0" fmla="*/ 1463631 h 1463630"/>
                <a:gd name="connsiteX1" fmla="*/ 674469 w 1182338"/>
                <a:gd name="connsiteY1" fmla="*/ 1453077 h 1463630"/>
                <a:gd name="connsiteX2" fmla="*/ 217364 w 1182338"/>
                <a:gd name="connsiteY2" fmla="*/ 890473 h 1463630"/>
                <a:gd name="connsiteX3" fmla="*/ 213744 w 1182338"/>
                <a:gd name="connsiteY3" fmla="*/ 860184 h 1463630"/>
                <a:gd name="connsiteX4" fmla="*/ 239538 w 1182338"/>
                <a:gd name="connsiteY4" fmla="*/ 843896 h 1463630"/>
                <a:gd name="connsiteX5" fmla="*/ 492065 w 1182338"/>
                <a:gd name="connsiteY5" fmla="*/ 843896 h 1463630"/>
                <a:gd name="connsiteX6" fmla="*/ 26731 w 1182338"/>
                <a:gd name="connsiteY6" fmla="*/ 57093 h 1463630"/>
                <a:gd name="connsiteX7" fmla="*/ 23 w 1182338"/>
                <a:gd name="connsiteY7" fmla="*/ 27470 h 1463630"/>
                <a:gd name="connsiteX8" fmla="*/ 28940 w 1182338"/>
                <a:gd name="connsiteY8" fmla="*/ 0 h 1463630"/>
                <a:gd name="connsiteX9" fmla="*/ 900726 w 1182338"/>
                <a:gd name="connsiteY9" fmla="*/ 843896 h 1463630"/>
                <a:gd name="connsiteX10" fmla="*/ 1153767 w 1182338"/>
                <a:gd name="connsiteY10" fmla="*/ 843896 h 1463630"/>
                <a:gd name="connsiteX11" fmla="*/ 1179560 w 1182338"/>
                <a:gd name="connsiteY11" fmla="*/ 860184 h 1463630"/>
                <a:gd name="connsiteX12" fmla="*/ 1175941 w 1182338"/>
                <a:gd name="connsiteY12" fmla="*/ 890473 h 1463630"/>
                <a:gd name="connsiteX13" fmla="*/ 718817 w 1182338"/>
                <a:gd name="connsiteY13" fmla="*/ 1453058 h 1463630"/>
                <a:gd name="connsiteX14" fmla="*/ 696643 w 1182338"/>
                <a:gd name="connsiteY14" fmla="*/ 1463631 h 1463630"/>
                <a:gd name="connsiteX15" fmla="*/ 299565 w 1182338"/>
                <a:gd name="connsiteY15" fmla="*/ 901027 h 1463630"/>
                <a:gd name="connsiteX16" fmla="*/ 696643 w 1182338"/>
                <a:gd name="connsiteY16" fmla="*/ 1389717 h 1463630"/>
                <a:gd name="connsiteX17" fmla="*/ 1093721 w 1182338"/>
                <a:gd name="connsiteY17" fmla="*/ 901027 h 1463630"/>
                <a:gd name="connsiteX18" fmla="*/ 872474 w 1182338"/>
                <a:gd name="connsiteY18" fmla="*/ 901027 h 1463630"/>
                <a:gd name="connsiteX19" fmla="*/ 843899 w 1182338"/>
                <a:gd name="connsiteY19" fmla="*/ 872452 h 1463630"/>
                <a:gd name="connsiteX20" fmla="*/ 439354 w 1182338"/>
                <a:gd name="connsiteY20" fmla="*/ 164364 h 1463630"/>
                <a:gd name="connsiteX21" fmla="*/ 251921 w 1182338"/>
                <a:gd name="connsiteY21" fmla="*/ 93059 h 1463630"/>
                <a:gd name="connsiteX22" fmla="*/ 549424 w 1182338"/>
                <a:gd name="connsiteY22" fmla="*/ 872452 h 1463630"/>
                <a:gd name="connsiteX23" fmla="*/ 520849 w 1182338"/>
                <a:gd name="connsiteY23" fmla="*/ 901027 h 1463630"/>
                <a:gd name="connsiteX24" fmla="*/ 299565 w 1182338"/>
                <a:gd name="connsiteY24" fmla="*/ 901027 h 146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2338" h="1463630">
                  <a:moveTo>
                    <a:pt x="696643" y="1463631"/>
                  </a:moveTo>
                  <a:cubicBezTo>
                    <a:pt x="688032" y="1463631"/>
                    <a:pt x="679898" y="1459745"/>
                    <a:pt x="674469" y="1453077"/>
                  </a:cubicBezTo>
                  <a:lnTo>
                    <a:pt x="217364" y="890473"/>
                  </a:lnTo>
                  <a:cubicBezTo>
                    <a:pt x="210411" y="881920"/>
                    <a:pt x="209001" y="870128"/>
                    <a:pt x="213744" y="860184"/>
                  </a:cubicBezTo>
                  <a:cubicBezTo>
                    <a:pt x="218488" y="850240"/>
                    <a:pt x="228508" y="843896"/>
                    <a:pt x="239538" y="843896"/>
                  </a:cubicBezTo>
                  <a:lnTo>
                    <a:pt x="492065" y="843896"/>
                  </a:lnTo>
                  <a:cubicBezTo>
                    <a:pt x="480921" y="95003"/>
                    <a:pt x="31341" y="57379"/>
                    <a:pt x="26731" y="57093"/>
                  </a:cubicBezTo>
                  <a:cubicBezTo>
                    <a:pt x="11262" y="56102"/>
                    <a:pt x="-587" y="42958"/>
                    <a:pt x="23" y="27470"/>
                  </a:cubicBezTo>
                  <a:cubicBezTo>
                    <a:pt x="613" y="12002"/>
                    <a:pt x="13872" y="-57"/>
                    <a:pt x="28940" y="0"/>
                  </a:cubicBezTo>
                  <a:cubicBezTo>
                    <a:pt x="37570" y="114"/>
                    <a:pt x="881676" y="20250"/>
                    <a:pt x="900726" y="843896"/>
                  </a:cubicBezTo>
                  <a:lnTo>
                    <a:pt x="1153767" y="843896"/>
                  </a:lnTo>
                  <a:cubicBezTo>
                    <a:pt x="1164797" y="843896"/>
                    <a:pt x="1174817" y="850240"/>
                    <a:pt x="1179560" y="860184"/>
                  </a:cubicBezTo>
                  <a:cubicBezTo>
                    <a:pt x="1184304" y="870128"/>
                    <a:pt x="1182894" y="881920"/>
                    <a:pt x="1175941" y="890473"/>
                  </a:cubicBezTo>
                  <a:lnTo>
                    <a:pt x="718817" y="1453058"/>
                  </a:lnTo>
                  <a:cubicBezTo>
                    <a:pt x="713388" y="1459745"/>
                    <a:pt x="705254" y="1463631"/>
                    <a:pt x="696643" y="1463631"/>
                  </a:cubicBezTo>
                  <a:close/>
                  <a:moveTo>
                    <a:pt x="299565" y="901027"/>
                  </a:moveTo>
                  <a:lnTo>
                    <a:pt x="696643" y="1389717"/>
                  </a:lnTo>
                  <a:lnTo>
                    <a:pt x="1093721" y="901027"/>
                  </a:lnTo>
                  <a:lnTo>
                    <a:pt x="872474" y="901027"/>
                  </a:lnTo>
                  <a:cubicBezTo>
                    <a:pt x="856701" y="901027"/>
                    <a:pt x="843899" y="888245"/>
                    <a:pt x="843899" y="872452"/>
                  </a:cubicBezTo>
                  <a:cubicBezTo>
                    <a:pt x="843899" y="539249"/>
                    <a:pt x="707787" y="301009"/>
                    <a:pt x="439354" y="164364"/>
                  </a:cubicBezTo>
                  <a:cubicBezTo>
                    <a:pt x="375022" y="131636"/>
                    <a:pt x="310347" y="108871"/>
                    <a:pt x="251921" y="93059"/>
                  </a:cubicBezTo>
                  <a:cubicBezTo>
                    <a:pt x="393024" y="196710"/>
                    <a:pt x="549424" y="414852"/>
                    <a:pt x="549424" y="872452"/>
                  </a:cubicBezTo>
                  <a:cubicBezTo>
                    <a:pt x="549424" y="888245"/>
                    <a:pt x="536623" y="901027"/>
                    <a:pt x="520849" y="901027"/>
                  </a:cubicBezTo>
                  <a:lnTo>
                    <a:pt x="299565" y="901027"/>
                  </a:lnTo>
                  <a:close/>
                </a:path>
              </a:pathLst>
            </a:custGeom>
            <a:solidFill>
              <a:srgbClr val="40396E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35533">
                <a:defRPr/>
              </a:pPr>
              <a:endParaRPr lang="en-IN" sz="171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323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2457</TotalTime>
  <Words>2428</Words>
  <Application>Microsoft Office PowerPoint</Application>
  <PresentationFormat>Widescreen</PresentationFormat>
  <Paragraphs>561</Paragraphs>
  <Slides>255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255</vt:i4>
      </vt:variant>
    </vt:vector>
  </HeadingPairs>
  <TitlesOfParts>
    <vt:vector size="263" baseType="lpstr">
      <vt:lpstr>Arial</vt:lpstr>
      <vt:lpstr>Arial Black</vt:lpstr>
      <vt:lpstr>Calibri</vt:lpstr>
      <vt:lpstr>Calibri Light</vt:lpstr>
      <vt:lpstr>Segoe UI Black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HAVISH MADHVAPATY</dc:creator>
  <cp:lastModifiedBy>HAVISH MADHVAPATY</cp:lastModifiedBy>
  <cp:revision>4</cp:revision>
  <dcterms:created xsi:type="dcterms:W3CDTF">2022-06-30T07:54:11Z</dcterms:created>
  <dcterms:modified xsi:type="dcterms:W3CDTF">2023-07-26T06:39:40Z</dcterms:modified>
</cp:coreProperties>
</file>